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y="13716000" cx="24384000"/>
  <p:notesSz cx="6858000" cy="9144000"/>
  <p:embeddedFontLst>
    <p:embeddedFont>
      <p:font typeface="Garamond"/>
      <p:regular r:id="rId93"/>
      <p:bold r:id="rId94"/>
      <p:italic r:id="rId95"/>
      <p:boldItalic r:id="rId96"/>
    </p:embeddedFont>
    <p:embeddedFont>
      <p:font typeface="EB Garamond"/>
      <p:regular r:id="rId97"/>
      <p:bold r:id="rId98"/>
      <p:italic r:id="rId99"/>
      <p:boldItalic r:id="rId100"/>
    </p:embeddedFont>
    <p:embeddedFont>
      <p:font typeface="Helvetica Neue"/>
      <p:regular r:id="rId101"/>
      <p:bold r:id="rId102"/>
      <p:italic r:id="rId103"/>
      <p:boldItalic r:id="rId104"/>
    </p:embeddedFont>
    <p:embeddedFont>
      <p:font typeface="EB Garamond ExtraBold"/>
      <p:bold r:id="rId105"/>
      <p:boldItalic r:id="rId106"/>
    </p:embeddedFont>
    <p:embeddedFont>
      <p:font typeface="Century Gothic"/>
      <p:regular r:id="rId107"/>
      <p:bold r:id="rId108"/>
      <p:italic r:id="rId109"/>
      <p:boldItalic r:id="rId110"/>
    </p:embeddedFont>
    <p:embeddedFont>
      <p:font typeface="Libre Franklin"/>
      <p:regular r:id="rId111"/>
      <p:bold r:id="rId112"/>
      <p:italic r:id="rId113"/>
      <p:boldItalic r:id="rId114"/>
    </p:embeddedFont>
    <p:embeddedFont>
      <p:font typeface="Arial Narrow"/>
      <p:regular r:id="rId115"/>
      <p:bold r:id="rId116"/>
      <p:italic r:id="rId117"/>
      <p:boldItalic r:id="rId118"/>
    </p:embeddedFont>
    <p:embeddedFont>
      <p:font typeface="EB Garamond Medium"/>
      <p:regular r:id="rId119"/>
      <p:bold r:id="rId120"/>
      <p:italic r:id="rId121"/>
      <p:boldItalic r:id="rId122"/>
    </p:embeddedFont>
    <p:embeddedFont>
      <p:font typeface="Raleway Light"/>
      <p:regular r:id="rId123"/>
      <p:bold r:id="rId124"/>
      <p:italic r:id="rId125"/>
      <p:boldItalic r:id="rId126"/>
    </p:embeddedFont>
    <p:embeddedFont>
      <p:font typeface="Libre Baskerville"/>
      <p:regular r:id="rId127"/>
      <p:bold r:id="rId128"/>
      <p:italic r:id="rId129"/>
    </p:embeddedFont>
    <p:embeddedFont>
      <p:font typeface="Quattrocento Sans"/>
      <p:regular r:id="rId130"/>
      <p:bold r:id="rId131"/>
      <p:italic r:id="rId132"/>
      <p:boldItalic r:id="rId133"/>
    </p:embeddedFont>
    <p:embeddedFont>
      <p:font typeface="Helvetica Neue Light"/>
      <p:regular r:id="rId134"/>
      <p:bold r:id="rId135"/>
      <p:italic r:id="rId136"/>
      <p:boldItalic r:id="rId137"/>
    </p:embeddedFont>
    <p:embeddedFont>
      <p:font typeface="Comfortaa"/>
      <p:regular r:id="rId138"/>
      <p:bold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40" roundtripDataSignature="AMtx7mg9tSDH4UdQ5Z2Hlk7pOLuqdhvy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5C4217-8CFE-4C3D-BA52-E709456354F6}">
  <a:tblStyle styleId="{C35C4217-8CFE-4C3D-BA52-E709456354F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CenturyGothic-regular.fntdata"/><Relationship Id="rId106" Type="http://schemas.openxmlformats.org/officeDocument/2006/relationships/font" Target="fonts/EBGaramondExtraBold-boldItalic.fntdata"/><Relationship Id="rId105" Type="http://schemas.openxmlformats.org/officeDocument/2006/relationships/font" Target="fonts/EBGaramondExtraBold-bold.fntdata"/><Relationship Id="rId104" Type="http://schemas.openxmlformats.org/officeDocument/2006/relationships/font" Target="fonts/HelveticaNeue-boldItalic.fntdata"/><Relationship Id="rId109" Type="http://schemas.openxmlformats.org/officeDocument/2006/relationships/font" Target="fonts/CenturyGothic-italic.fntdata"/><Relationship Id="rId108" Type="http://schemas.openxmlformats.org/officeDocument/2006/relationships/font" Target="fonts/CenturyGothic-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italic.fntdata"/><Relationship Id="rId102" Type="http://schemas.openxmlformats.org/officeDocument/2006/relationships/font" Target="fonts/HelveticaNeue-bold.fntdata"/><Relationship Id="rId101" Type="http://schemas.openxmlformats.org/officeDocument/2006/relationships/font" Target="fonts/HelveticaNeue-regular.fntdata"/><Relationship Id="rId100" Type="http://schemas.openxmlformats.org/officeDocument/2006/relationships/font" Target="fonts/EBGaramon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LibreBaskerville-italic.fntdata"/><Relationship Id="rId128" Type="http://schemas.openxmlformats.org/officeDocument/2006/relationships/font" Target="fonts/LibreBaskerville-bold.fntdata"/><Relationship Id="rId127" Type="http://schemas.openxmlformats.org/officeDocument/2006/relationships/font" Target="fonts/LibreBaskerville-regular.fntdata"/><Relationship Id="rId126" Type="http://schemas.openxmlformats.org/officeDocument/2006/relationships/font" Target="fonts/RalewayLight-boldItalic.fntdata"/><Relationship Id="rId26" Type="http://schemas.openxmlformats.org/officeDocument/2006/relationships/slide" Target="slides/slide20.xml"/><Relationship Id="rId121" Type="http://schemas.openxmlformats.org/officeDocument/2006/relationships/font" Target="fonts/EBGaramondMedium-italic.fntdata"/><Relationship Id="rId25" Type="http://schemas.openxmlformats.org/officeDocument/2006/relationships/slide" Target="slides/slide19.xml"/><Relationship Id="rId120" Type="http://schemas.openxmlformats.org/officeDocument/2006/relationships/font" Target="fonts/EBGaramondMedium-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alewayLight-italic.fntdata"/><Relationship Id="rId29" Type="http://schemas.openxmlformats.org/officeDocument/2006/relationships/slide" Target="slides/slide23.xml"/><Relationship Id="rId124" Type="http://schemas.openxmlformats.org/officeDocument/2006/relationships/font" Target="fonts/RalewayLight-bold.fntdata"/><Relationship Id="rId123" Type="http://schemas.openxmlformats.org/officeDocument/2006/relationships/font" Target="fonts/RalewayLight-regular.fntdata"/><Relationship Id="rId122" Type="http://schemas.openxmlformats.org/officeDocument/2006/relationships/font" Target="fonts/EBGaramondMedium-boldItalic.fntdata"/><Relationship Id="rId95" Type="http://schemas.openxmlformats.org/officeDocument/2006/relationships/font" Target="fonts/Garamond-italic.fntdata"/><Relationship Id="rId94" Type="http://schemas.openxmlformats.org/officeDocument/2006/relationships/font" Target="fonts/Garamond-bold.fntdata"/><Relationship Id="rId97" Type="http://schemas.openxmlformats.org/officeDocument/2006/relationships/font" Target="fonts/EBGaramond-regular.fntdata"/><Relationship Id="rId96" Type="http://schemas.openxmlformats.org/officeDocument/2006/relationships/font" Target="fonts/Garamond-boldItalic.fntdata"/><Relationship Id="rId11" Type="http://schemas.openxmlformats.org/officeDocument/2006/relationships/slide" Target="slides/slide5.xml"/><Relationship Id="rId99" Type="http://schemas.openxmlformats.org/officeDocument/2006/relationships/font" Target="fonts/EBGaramond-italic.fntdata"/><Relationship Id="rId10" Type="http://schemas.openxmlformats.org/officeDocument/2006/relationships/slide" Target="slides/slide4.xml"/><Relationship Id="rId98" Type="http://schemas.openxmlformats.org/officeDocument/2006/relationships/font" Target="fonts/EBGaramon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Garamond-regular.fntdata"/><Relationship Id="rId92" Type="http://schemas.openxmlformats.org/officeDocument/2006/relationships/slide" Target="slides/slide86.xml"/><Relationship Id="rId118" Type="http://schemas.openxmlformats.org/officeDocument/2006/relationships/font" Target="fonts/ArialNarrow-boldItalic.fntdata"/><Relationship Id="rId117" Type="http://schemas.openxmlformats.org/officeDocument/2006/relationships/font" Target="fonts/ArialNarrow-italic.fntdata"/><Relationship Id="rId116" Type="http://schemas.openxmlformats.org/officeDocument/2006/relationships/font" Target="fonts/ArialNarrow-bold.fntdata"/><Relationship Id="rId115" Type="http://schemas.openxmlformats.org/officeDocument/2006/relationships/font" Target="fonts/ArialNarrow-regular.fntdata"/><Relationship Id="rId119" Type="http://schemas.openxmlformats.org/officeDocument/2006/relationships/font" Target="fonts/EBGaramondMedium-regular.fntdata"/><Relationship Id="rId15" Type="http://schemas.openxmlformats.org/officeDocument/2006/relationships/slide" Target="slides/slide9.xml"/><Relationship Id="rId110" Type="http://schemas.openxmlformats.org/officeDocument/2006/relationships/font" Target="fonts/CenturyGothic-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LibreFranklin-boldItalic.fntdata"/><Relationship Id="rId18" Type="http://schemas.openxmlformats.org/officeDocument/2006/relationships/slide" Target="slides/slide12.xml"/><Relationship Id="rId113" Type="http://schemas.openxmlformats.org/officeDocument/2006/relationships/font" Target="fonts/LibreFranklin-italic.fntdata"/><Relationship Id="rId112" Type="http://schemas.openxmlformats.org/officeDocument/2006/relationships/font" Target="fonts/LibreFranklin-bold.fntdata"/><Relationship Id="rId111" Type="http://schemas.openxmlformats.org/officeDocument/2006/relationships/font" Target="fonts/LibreFranklin-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0"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Comfortaa-bold.fntdata"/><Relationship Id="rId138" Type="http://schemas.openxmlformats.org/officeDocument/2006/relationships/font" Target="fonts/Comfortaa-regular.fntdata"/><Relationship Id="rId137" Type="http://schemas.openxmlformats.org/officeDocument/2006/relationships/font" Target="fonts/HelveticaNeueLight-boldItalic.fntdata"/><Relationship Id="rId132" Type="http://schemas.openxmlformats.org/officeDocument/2006/relationships/font" Target="fonts/QuattrocentoSans-italic.fntdata"/><Relationship Id="rId131" Type="http://schemas.openxmlformats.org/officeDocument/2006/relationships/font" Target="fonts/QuattrocentoSans-bold.fntdata"/><Relationship Id="rId130" Type="http://schemas.openxmlformats.org/officeDocument/2006/relationships/font" Target="fonts/QuattrocentoSans-regular.fntdata"/><Relationship Id="rId136" Type="http://schemas.openxmlformats.org/officeDocument/2006/relationships/font" Target="fonts/HelveticaNeueLight-italic.fntdata"/><Relationship Id="rId135" Type="http://schemas.openxmlformats.org/officeDocument/2006/relationships/font" Target="fonts/HelveticaNeueLight-bold.fntdata"/><Relationship Id="rId134" Type="http://schemas.openxmlformats.org/officeDocument/2006/relationships/font" Target="fonts/HelveticaNeueLight-regular.fntdata"/><Relationship Id="rId133" Type="http://schemas.openxmlformats.org/officeDocument/2006/relationships/font" Target="fonts/QuattrocentoSans-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l.univ-lorraine.fr/hal-01582548v1" TargetMode="External"/><Relationship Id="rId3" Type="http://schemas.openxmlformats.org/officeDocument/2006/relationships/hyperlink" Target="https://www.cairn.info/revue-journal-of-innovation-economics-2019-1-page-53.htm" TargetMode="External"/><Relationship Id="rId4" Type="http://schemas.openxmlformats.org/officeDocument/2006/relationships/hyperlink" Target="https://dx.doi.org/10.3917/jie.028.0053" TargetMode="External"/><Relationship Id="rId5" Type="http://schemas.openxmlformats.org/officeDocument/2006/relationships/hyperlink" Target="https://hal.univ-lorraine.fr/hal-02010217" TargetMode="External"/><Relationship Id="rId6" Type="http://schemas.openxmlformats.org/officeDocument/2006/relationships/hyperlink" Target="https://dx.doi.org/10.21494/ISTE.OP.2019.0314" TargetMode="External"/><Relationship Id="rId7" Type="http://schemas.openxmlformats.org/officeDocument/2006/relationships/hyperlink" Target="https://hal.archives-ouvertes.fr/hal-02047441" TargetMode="External"/><Relationship Id="rId8" Type="http://schemas.openxmlformats.org/officeDocument/2006/relationships/hyperlink" Target="http://linkybymakers.fr/les-documents-utiles/"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7" name="Google Shape;11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3" name="Google Shape;22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5" name="Google Shape;24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2" name="Google Shape;25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49b9cd969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g1e49b9cd969_0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e484621de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g1e484621de3_0_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484621de3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g1e484621de3_0_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86e8af179_1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g2586e8af179_1_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484621de3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 name="Google Shape;285;g1e484621de3_0_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484621de3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g1e484621de3_0_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86e8af17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g2586e8af179_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0" name="Google Shape;13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86e8af179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g2586e8af179_1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86e8af179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g2586e8af179_1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484621de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g1e484621de3_0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484621de3_0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8" name="Google Shape;338;g1e484621de3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49" name="Google Shape;34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60" name="Google Shape;36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79" name="Google Shape;37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91" name="Google Shape;39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3" name="Google Shape;40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26" name="Google Shape;42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7" name="Google Shape;13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441" name="Google Shape;441;p2: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442" name="Google Shape;442;p2: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43" name="Google Shape;443;p2: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444" name="Google Shape;44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457" name="Google Shape;457;p16: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458" name="Google Shape;458;p16: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59" name="Google Shape;459;p16: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460" name="Google Shape;46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7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489" name="Google Shape;489;p76: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490" name="Google Shape;490;p76: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91" name="Google Shape;491;p76: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492" name="Google Shape;492;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7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510" name="Google Shape;510;p77: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511" name="Google Shape;511;p77: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12" name="Google Shape;512;p77: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513" name="Google Shape;51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7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522" name="Google Shape;522;p78: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523" name="Google Shape;523;p78: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24" name="Google Shape;524;p78: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525" name="Google Shape;525;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7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534" name="Google Shape;534;p79: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535" name="Google Shape;535;p79: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36" name="Google Shape;536;p79: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537" name="Google Shape;53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e49b9cd969_0_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554" name="Google Shape;554;g1e49b9cd969_0_15:notes"/>
          <p:cNvSpPr txBox="1"/>
          <p:nvPr/>
        </p:nvSpPr>
        <p:spPr>
          <a:xfrm>
            <a:off x="4143587" y="9119475"/>
            <a:ext cx="3169800" cy="48000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555" name="Google Shape;555;g1e49b9cd969_0_15:notes"/>
          <p:cNvSpPr txBox="1"/>
          <p:nvPr/>
        </p:nvSpPr>
        <p:spPr>
          <a:xfrm>
            <a:off x="1219200" y="720089"/>
            <a:ext cx="4876800" cy="3600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56" name="Google Shape;556;g1e49b9cd969_0_15:notes"/>
          <p:cNvSpPr txBox="1"/>
          <p:nvPr>
            <p:ph idx="1" type="body"/>
          </p:nvPr>
        </p:nvSpPr>
        <p:spPr>
          <a:xfrm>
            <a:off x="731520" y="4560571"/>
            <a:ext cx="5852100" cy="43206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557" name="Google Shape;557;g1e49b9cd969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8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588" name="Google Shape;588;p81: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589" name="Google Shape;589;p81: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90" name="Google Shape;590;p81: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591" name="Google Shape;591;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601" name="Google Shape;601;p82: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602" name="Google Shape;602;p82: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03" name="Google Shape;603;p82: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604" name="Google Shape;60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e49b9cd969_0_4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614" name="Google Shape;614;g1e49b9cd969_0_48:notes"/>
          <p:cNvSpPr txBox="1"/>
          <p:nvPr/>
        </p:nvSpPr>
        <p:spPr>
          <a:xfrm>
            <a:off x="4143587" y="9119475"/>
            <a:ext cx="3169800" cy="48000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615" name="Google Shape;615;g1e49b9cd969_0_48:notes"/>
          <p:cNvSpPr txBox="1"/>
          <p:nvPr/>
        </p:nvSpPr>
        <p:spPr>
          <a:xfrm>
            <a:off x="1219200" y="720089"/>
            <a:ext cx="4876800" cy="3600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16" name="Google Shape;616;g1e49b9cd969_0_48:notes"/>
          <p:cNvSpPr txBox="1"/>
          <p:nvPr>
            <p:ph idx="1" type="body"/>
          </p:nvPr>
        </p:nvSpPr>
        <p:spPr>
          <a:xfrm>
            <a:off x="731520" y="4560571"/>
            <a:ext cx="5852100" cy="43206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617" name="Google Shape;617;g1e49b9cd969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3" name="Google Shape;14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e49b9cd969_0_8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648" name="Google Shape;648;g1e49b9cd969_0_83:notes"/>
          <p:cNvSpPr txBox="1"/>
          <p:nvPr/>
        </p:nvSpPr>
        <p:spPr>
          <a:xfrm>
            <a:off x="4143587" y="9119475"/>
            <a:ext cx="3169800" cy="48000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649" name="Google Shape;649;g1e49b9cd969_0_83:notes"/>
          <p:cNvSpPr txBox="1"/>
          <p:nvPr/>
        </p:nvSpPr>
        <p:spPr>
          <a:xfrm>
            <a:off x="1219200" y="720089"/>
            <a:ext cx="4876800" cy="3600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50" name="Google Shape;650;g1e49b9cd969_0_83:notes"/>
          <p:cNvSpPr txBox="1"/>
          <p:nvPr>
            <p:ph idx="1" type="body"/>
          </p:nvPr>
        </p:nvSpPr>
        <p:spPr>
          <a:xfrm>
            <a:off x="731520" y="4560571"/>
            <a:ext cx="5852100" cy="43206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651" name="Google Shape;651;g1e49b9cd969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49b9cd969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4" name="Google Shape;684;g1e49b9cd969_0_1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8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689" name="Google Shape;689;p85: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690" name="Google Shape;690;p85: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91" name="Google Shape;691;p85: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692" name="Google Shape;69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8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717" name="Google Shape;717;p86: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718" name="Google Shape;718;p86: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19" name="Google Shape;719;p86: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720" name="Google Shape;720;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8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728" name="Google Shape;728;p87: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729" name="Google Shape;729;p87: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30" name="Google Shape;730;p87: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731" name="Google Shape;731;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8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739" name="Google Shape;739;p88: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740" name="Google Shape;740;p88: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1" name="Google Shape;741;p88: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742" name="Google Shape;74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8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751" name="Google Shape;751;p89: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752" name="Google Shape;752;p89: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53" name="Google Shape;753;p89: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754" name="Google Shape;754;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9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763" name="Google Shape;763;p90: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764" name="Google Shape;764;p90: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65" name="Google Shape;765;p90: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766" name="Google Shape;766;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9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776" name="Google Shape;776;p91: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777" name="Google Shape;777;p91: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78" name="Google Shape;778;p91: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779" name="Google Shape;77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9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788" name="Google Shape;788;p93: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789" name="Google Shape;789;p93: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90" name="Google Shape;790;p93: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791" name="Google Shape;791;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0" name="Google Shape;15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e49b9cd969_0_1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800" name="Google Shape;800;g1e49b9cd969_0_124:notes"/>
          <p:cNvSpPr txBox="1"/>
          <p:nvPr/>
        </p:nvSpPr>
        <p:spPr>
          <a:xfrm>
            <a:off x="4143587" y="9119475"/>
            <a:ext cx="3169800" cy="48000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801" name="Google Shape;801;g1e49b9cd969_0_124:notes"/>
          <p:cNvSpPr txBox="1"/>
          <p:nvPr/>
        </p:nvSpPr>
        <p:spPr>
          <a:xfrm>
            <a:off x="1219200" y="720089"/>
            <a:ext cx="4876800" cy="3600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02" name="Google Shape;802;g1e49b9cd969_0_124:notes"/>
          <p:cNvSpPr txBox="1"/>
          <p:nvPr>
            <p:ph idx="1" type="body"/>
          </p:nvPr>
        </p:nvSpPr>
        <p:spPr>
          <a:xfrm>
            <a:off x="731520" y="4560571"/>
            <a:ext cx="5852100" cy="43206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803" name="Google Shape;803;g1e49b9cd969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e49b9cd969_0_15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831" name="Google Shape;831;g1e49b9cd969_0_154:notes"/>
          <p:cNvSpPr txBox="1"/>
          <p:nvPr/>
        </p:nvSpPr>
        <p:spPr>
          <a:xfrm>
            <a:off x="4143587" y="9119475"/>
            <a:ext cx="3169800" cy="48000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832" name="Google Shape;832;g1e49b9cd969_0_154:notes"/>
          <p:cNvSpPr txBox="1"/>
          <p:nvPr/>
        </p:nvSpPr>
        <p:spPr>
          <a:xfrm>
            <a:off x="1219200" y="720089"/>
            <a:ext cx="4876800" cy="3600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33" name="Google Shape;833;g1e49b9cd969_0_154:notes"/>
          <p:cNvSpPr txBox="1"/>
          <p:nvPr>
            <p:ph idx="1" type="body"/>
          </p:nvPr>
        </p:nvSpPr>
        <p:spPr>
          <a:xfrm>
            <a:off x="731520" y="4560571"/>
            <a:ext cx="5852100" cy="43206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834" name="Google Shape;834;g1e49b9cd969_0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e49b9cd969_0_18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862" name="Google Shape;862;g1e49b9cd969_0_186:notes"/>
          <p:cNvSpPr txBox="1"/>
          <p:nvPr/>
        </p:nvSpPr>
        <p:spPr>
          <a:xfrm>
            <a:off x="4143587" y="9119475"/>
            <a:ext cx="3169800" cy="48000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863" name="Google Shape;863;g1e49b9cd969_0_186:notes"/>
          <p:cNvSpPr txBox="1"/>
          <p:nvPr/>
        </p:nvSpPr>
        <p:spPr>
          <a:xfrm>
            <a:off x="1219200" y="720089"/>
            <a:ext cx="4876800" cy="36006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64" name="Google Shape;864;g1e49b9cd969_0_186:notes"/>
          <p:cNvSpPr txBox="1"/>
          <p:nvPr>
            <p:ph idx="1" type="body"/>
          </p:nvPr>
        </p:nvSpPr>
        <p:spPr>
          <a:xfrm>
            <a:off x="731520" y="4560571"/>
            <a:ext cx="5852100" cy="432060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865" name="Google Shape;865;g1e49b9cd969_0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9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895" name="Google Shape;895;p96: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896" name="Google Shape;896;p96: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97" name="Google Shape;897;p96: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898" name="Google Shape;898;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9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FFFFFF"/>
                </a:solidFill>
                <a:latin typeface="Arial"/>
                <a:ea typeface="Arial"/>
                <a:cs typeface="Arial"/>
                <a:sym typeface="Arial"/>
              </a:rPr>
              <a:t>‹#›</a:t>
            </a:fld>
            <a:endParaRPr b="0" i="0" sz="1400" u="none" cap="none" strike="noStrike">
              <a:solidFill>
                <a:srgbClr val="FFFFFF"/>
              </a:solidFill>
              <a:latin typeface="Arial"/>
              <a:ea typeface="Arial"/>
              <a:cs typeface="Arial"/>
              <a:sym typeface="Arial"/>
            </a:endParaRPr>
          </a:p>
        </p:txBody>
      </p:sp>
      <p:sp>
        <p:nvSpPr>
          <p:cNvPr id="904" name="Google Shape;904;p97:notes"/>
          <p:cNvSpPr txBox="1"/>
          <p:nvPr/>
        </p:nvSpPr>
        <p:spPr>
          <a:xfrm>
            <a:off x="4143587" y="9119475"/>
            <a:ext cx="3169920" cy="480060"/>
          </a:xfrm>
          <a:prstGeom prst="rect">
            <a:avLst/>
          </a:prstGeom>
          <a:noFill/>
          <a:ln>
            <a:noFill/>
          </a:ln>
        </p:spPr>
        <p:txBody>
          <a:bodyPr anchorCtr="0" anchor="b" bIns="49450" lIns="95125" spcFirstLastPara="1" rIns="95125" wrap="square" tIns="4945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fr-FR" sz="1300" u="none" cap="none" strike="noStrike">
                <a:solidFill>
                  <a:srgbClr val="808080"/>
                </a:solidFill>
                <a:latin typeface="Arial"/>
                <a:ea typeface="Arial"/>
                <a:cs typeface="Arial"/>
                <a:sym typeface="Arial"/>
              </a:rPr>
              <a:t>‹#›</a:t>
            </a:fld>
            <a:endParaRPr b="0" i="0" sz="1300" u="none" cap="none" strike="noStrike">
              <a:solidFill>
                <a:srgbClr val="808080"/>
              </a:solidFill>
              <a:latin typeface="Arial"/>
              <a:ea typeface="Arial"/>
              <a:cs typeface="Arial"/>
              <a:sym typeface="Arial"/>
            </a:endParaRPr>
          </a:p>
        </p:txBody>
      </p:sp>
      <p:sp>
        <p:nvSpPr>
          <p:cNvPr id="905" name="Google Shape;905;p97:notes"/>
          <p:cNvSpPr txBox="1"/>
          <p:nvPr/>
        </p:nvSpPr>
        <p:spPr>
          <a:xfrm>
            <a:off x="1219200" y="720089"/>
            <a:ext cx="4876800" cy="360045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8325" lIns="96650" spcFirstLastPara="1" rIns="96650" wrap="square" tIns="48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06" name="Google Shape;906;p97:notes"/>
          <p:cNvSpPr txBox="1"/>
          <p:nvPr>
            <p:ph idx="1" type="body"/>
          </p:nvPr>
        </p:nvSpPr>
        <p:spPr>
          <a:xfrm>
            <a:off x="731520" y="4560571"/>
            <a:ext cx="5852160" cy="4320540"/>
          </a:xfrm>
          <a:prstGeom prst="rect">
            <a:avLst/>
          </a:prstGeom>
          <a:noFill/>
          <a:ln>
            <a:noFill/>
          </a:ln>
        </p:spPr>
        <p:txBody>
          <a:bodyPr anchorCtr="0" anchor="ctr" bIns="45700" lIns="91425" spcFirstLastPara="1" rIns="91425" wrap="square" tIns="45700">
            <a:noAutofit/>
          </a:bodyPr>
          <a:lstStyle/>
          <a:p>
            <a:pPr indent="-228600" lvl="0" marL="457200" marR="0" rtl="0" algn="l">
              <a:lnSpc>
                <a:spcPct val="117999"/>
              </a:lnSpc>
              <a:spcBef>
                <a:spcPts val="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
        <p:nvSpPr>
          <p:cNvPr id="907" name="Google Shape;907;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12" name="Google Shape;91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33" name="Google Shape;93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6" name="Google Shape;946;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sz="1200">
                <a:latin typeface="Calibri"/>
                <a:ea typeface="Calibri"/>
                <a:cs typeface="Calibri"/>
                <a:sym typeface="Calibri"/>
              </a:rPr>
              <a:t>Tool chain of AM CAD STL convert </a:t>
            </a:r>
            <a:endParaRPr/>
          </a:p>
          <a:p>
            <a:pPr indent="0" lvl="0" marL="0" rtl="0" algn="l">
              <a:lnSpc>
                <a:spcPct val="100000"/>
              </a:lnSpc>
              <a:spcBef>
                <a:spcPts val="0"/>
              </a:spcBef>
              <a:spcAft>
                <a:spcPts val="0"/>
              </a:spcAft>
              <a:buSzPts val="1400"/>
              <a:buNone/>
            </a:pPr>
            <a:r>
              <a:rPr lang="fr-FR" sz="1200">
                <a:latin typeface="Calibri"/>
                <a:ea typeface="Calibri"/>
                <a:cs typeface="Calibri"/>
                <a:sym typeface="Calibri"/>
              </a:rPr>
              <a:t>The AM Process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8" name="Google Shape;978;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sz="1500">
                <a:latin typeface="Calibri"/>
                <a:ea typeface="Calibri"/>
                <a:cs typeface="Calibri"/>
                <a:sym typeface="Calibri"/>
              </a:rPr>
              <a:t>Main idea: RepRap Projet</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5" name="Google Shape;995;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sz="1200">
                <a:latin typeface="Calibri"/>
                <a:ea typeface="Calibri"/>
                <a:cs typeface="Calibri"/>
                <a:sym typeface="Calibri"/>
              </a:rPr>
              <a:t>Applications of 3D printing and Open Source 3D printing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5" name="Google Shape;15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0" name="Google Shape;104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FR" sz="1200">
                <a:latin typeface="Calibri"/>
                <a:ea typeface="Calibri"/>
                <a:cs typeface="Calibri"/>
                <a:sym typeface="Calibri"/>
              </a:rPr>
              <a:t>Tendency of the 3D printing	Prospective of 3D printing with 4 scenarios</a:t>
            </a:r>
            <a:endParaRPr/>
          </a:p>
          <a:p>
            <a:pPr indent="0" lvl="0" marL="0" rtl="0" algn="l">
              <a:lnSpc>
                <a:spcPct val="100000"/>
              </a:lnSpc>
              <a:spcBef>
                <a:spcPts val="0"/>
              </a:spcBef>
              <a:spcAft>
                <a:spcPts val="0"/>
              </a:spcAft>
              <a:buSzPts val="1400"/>
              <a:buNone/>
            </a:pPr>
            <a:r>
              <a:rPr lang="fr-FR" sz="1200">
                <a:latin typeface="Calibri"/>
                <a:ea typeface="Calibri"/>
                <a:cs typeface="Calibri"/>
                <a:sym typeface="Calibri"/>
              </a:rPr>
              <a:t>Ejemplo de Je suis charlie con 3DP  black swan</a:t>
            </a:r>
            <a:endParaRPr/>
          </a:p>
          <a:p>
            <a:pPr indent="0" lvl="0" marL="0" rtl="0" algn="l">
              <a:lnSpc>
                <a:spcPct val="100000"/>
              </a:lnSpc>
              <a:spcBef>
                <a:spcPts val="0"/>
              </a:spcBef>
              <a:spcAft>
                <a:spcPts val="0"/>
              </a:spcAft>
              <a:buSzPts val="1400"/>
              <a:buNone/>
            </a:pPr>
            <a:r>
              <a:rPr lang="fr-FR" sz="1200">
                <a:latin typeface="Calibri"/>
                <a:ea typeface="Calibri"/>
                <a:cs typeface="Calibri"/>
                <a:sym typeface="Calibri"/>
              </a:rPr>
              <a:t>4 Scenarios possibles</a:t>
            </a:r>
            <a:endParaRPr/>
          </a:p>
          <a:p>
            <a:pPr indent="0" lvl="0" marL="0" rtl="0" algn="l">
              <a:lnSpc>
                <a:spcPct val="100000"/>
              </a:lnSpc>
              <a:spcBef>
                <a:spcPts val="0"/>
              </a:spcBef>
              <a:spcAft>
                <a:spcPts val="0"/>
              </a:spcAft>
              <a:buSzPts val="1400"/>
              <a:buNone/>
            </a:pPr>
            <a:r>
              <a:rPr lang="fr-FR" sz="1200">
                <a:latin typeface="Calibri"/>
                <a:ea typeface="Calibri"/>
                <a:cs typeface="Calibri"/>
                <a:sym typeface="Calibri"/>
              </a:rPr>
              <a:t>Reference: 3D, SF and the future (2013)</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64" name="Google Shape;106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93" name="Google Shape;109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15" name="Google Shape;111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49" name="Google Shape;114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75" name="Google Shape;117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95" name="Google Shape;119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21" name="Google Shape;122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46" name="Google Shape;124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71" name="Google Shape;127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2200"/>
              <a:buFont typeface="Helvetica Neue"/>
              <a:buNone/>
            </a:pPr>
            <a:r>
              <a:t/>
            </a:r>
            <a:endParaRPr/>
          </a:p>
        </p:txBody>
      </p:sp>
      <p:sp>
        <p:nvSpPr>
          <p:cNvPr id="161" name="Google Shape;161;p9: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000000"/>
                </a:solidFill>
                <a:latin typeface="Arial"/>
                <a:ea typeface="Arial"/>
                <a:cs typeface="Arial"/>
                <a:sym typeface="Arial"/>
              </a:rPr>
              <a:t>Université de Lorraine</a:t>
            </a:r>
            <a:endParaRPr b="0" i="0" sz="1400" u="none" cap="none" strike="noStrike">
              <a:solidFill>
                <a:srgbClr val="000000"/>
              </a:solidFill>
              <a:latin typeface="Arial"/>
              <a:ea typeface="Arial"/>
              <a:cs typeface="Arial"/>
              <a:sym typeface="Arial"/>
            </a:endParaRPr>
          </a:p>
        </p:txBody>
      </p:sp>
      <p:sp>
        <p:nvSpPr>
          <p:cNvPr id="162" name="Google Shape;162;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95" name="Google Shape;129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12" name="Google Shape;131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29" name="Google Shape;132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44" name="Google Shape;134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65" name="Google Shape;136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88" name="Google Shape;138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94" name="Google Shape;139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01" name="Google Shape;140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10" name="Google Shape;141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7" name="Google Shape;141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b="1" lang="fr-FR"/>
              <a:t>Laurent Dupont, Alex Gabriel, Mauricio Camargo, Claudine Guidat.</a:t>
            </a:r>
            <a:r>
              <a:rPr lang="fr-FR"/>
              <a:t> Collaborative Innovation Projects Engaging open communities: a Case Study on Emerging Challenges. 23rd ICE/IEEE International Conference on Technology, Management and Innovation, Jun 2017, Madeira Island, Portugal. 〈10.1109/ICE.2017.8280002〉. 〈hal-01582548〉: </a:t>
            </a:r>
            <a:r>
              <a:rPr lang="fr-FR" u="sng">
                <a:solidFill>
                  <a:schemeClr val="hlink"/>
                </a:solidFill>
                <a:hlinkClick r:id="rId2"/>
              </a:rPr>
              <a:t>https://hal.univ-lorraine.fr/hal-01582548v1</a:t>
            </a:r>
            <a:endParaRPr/>
          </a:p>
          <a:p>
            <a:pPr indent="0" lvl="0" marL="0" rtl="0" algn="l">
              <a:lnSpc>
                <a:spcPct val="117999"/>
              </a:lnSpc>
              <a:spcBef>
                <a:spcPts val="0"/>
              </a:spcBef>
              <a:spcAft>
                <a:spcPts val="0"/>
              </a:spcAft>
              <a:buSzPts val="1400"/>
              <a:buNone/>
            </a:pPr>
            <a:r>
              <a:rPr lang="fr-FR"/>
              <a:t>Dupont L., Mastelic J., Nyffeler N., Latrille S., Seulliet E.. Living lab as a support to trust for co-creation of value: application to the consumer energy market. </a:t>
            </a:r>
            <a:r>
              <a:rPr i="1" lang="fr-FR"/>
              <a:t>Journal of Innovation Economics &amp; Management</a:t>
            </a:r>
            <a:r>
              <a:rPr lang="fr-FR"/>
              <a:t>, De Boeck Supérieur 2019, 28 (1), pp.53-78. </a:t>
            </a:r>
            <a:r>
              <a:rPr lang="fr-FR" u="sng">
                <a:solidFill>
                  <a:schemeClr val="hlink"/>
                </a:solidFill>
                <a:hlinkClick r:id="rId3"/>
              </a:rPr>
              <a:t>〈https://www.cairn.info/revue-journal-of-innovation-economics-2019-1-page-53.htm〉</a:t>
            </a:r>
            <a:r>
              <a:rPr lang="fr-FR"/>
              <a:t>. </a:t>
            </a:r>
            <a:r>
              <a:rPr lang="fr-FR" u="sng">
                <a:solidFill>
                  <a:schemeClr val="hlink"/>
                </a:solidFill>
                <a:hlinkClick r:id="rId4"/>
              </a:rPr>
              <a:t>〈10.3917/jie.028.0053〉</a:t>
            </a:r>
            <a:r>
              <a:rPr lang="fr-FR"/>
              <a:t>. </a:t>
            </a:r>
            <a:r>
              <a:rPr lang="fr-FR" u="sng">
                <a:solidFill>
                  <a:schemeClr val="hlink"/>
                </a:solidFill>
                <a:hlinkClick r:id="rId5"/>
              </a:rPr>
              <a:t>〈hal-02010217〉</a:t>
            </a:r>
            <a:endParaRPr/>
          </a:p>
          <a:p>
            <a:pPr indent="0" lvl="0" marL="0" rtl="0" algn="l">
              <a:lnSpc>
                <a:spcPct val="117999"/>
              </a:lnSpc>
              <a:spcBef>
                <a:spcPts val="0"/>
              </a:spcBef>
              <a:spcAft>
                <a:spcPts val="0"/>
              </a:spcAft>
              <a:buSzPts val="1400"/>
              <a:buNone/>
            </a:pPr>
            <a:r>
              <a:rPr lang="fr-FR"/>
              <a:t>Dupont L., Mastelic J., Nyffeler N., Latrille S., Seulliet E. Confiance et Technologie : Deux Dimensions de l’Innovation Ouverte et Agile appliquée à l’Énergie. </a:t>
            </a:r>
            <a:r>
              <a:rPr i="1" lang="fr-FR"/>
              <a:t>Technologie et innovation</a:t>
            </a:r>
            <a:r>
              <a:rPr lang="fr-FR"/>
              <a:t>, ISTE OpenScience, 2019, 4 (1), </a:t>
            </a:r>
            <a:r>
              <a:rPr lang="fr-FR" u="sng">
                <a:solidFill>
                  <a:schemeClr val="hlink"/>
                </a:solidFill>
                <a:hlinkClick r:id="rId6"/>
              </a:rPr>
              <a:t>〈10.21494/ISTE.OP.2019.0314〉</a:t>
            </a:r>
            <a:r>
              <a:rPr lang="fr-FR"/>
              <a:t>. </a:t>
            </a:r>
            <a:r>
              <a:rPr lang="fr-FR" u="sng">
                <a:solidFill>
                  <a:schemeClr val="hlink"/>
                </a:solidFill>
                <a:hlinkClick r:id="rId7"/>
              </a:rPr>
              <a:t>〈hal-02047441〉</a:t>
            </a:r>
            <a:endParaRPr/>
          </a:p>
          <a:p>
            <a:pPr indent="0" lvl="0" marL="0" rtl="0" algn="l">
              <a:lnSpc>
                <a:spcPct val="117999"/>
              </a:lnSpc>
              <a:spcBef>
                <a:spcPts val="0"/>
              </a:spcBef>
              <a:spcAft>
                <a:spcPts val="0"/>
              </a:spcAft>
              <a:buSzPts val="1400"/>
              <a:buNone/>
            </a:pPr>
            <a:r>
              <a:rPr lang="fr-FR"/>
              <a:t>see also </a:t>
            </a:r>
            <a:r>
              <a:rPr lang="fr-FR" u="sng">
                <a:solidFill>
                  <a:schemeClr val="hlink"/>
                </a:solidFill>
                <a:hlinkClick r:id="rId8"/>
              </a:rPr>
              <a:t>this page</a:t>
            </a:r>
            <a:endParaRPr/>
          </a:p>
          <a:p>
            <a:pPr indent="0" lvl="0" marL="0" rtl="0" algn="l">
              <a:lnSpc>
                <a:spcPct val="117999"/>
              </a:lnSpc>
              <a:spcBef>
                <a:spcPts val="0"/>
              </a:spcBef>
              <a:spcAft>
                <a:spcPts val="0"/>
              </a:spcAft>
              <a:buSzPts val="1400"/>
              <a:buNone/>
            </a:pPr>
            <a:r>
              <a:rPr lang="fr-FR"/>
              <a:t>+ 10 concepts de protype sur GitHub</a:t>
            </a:r>
            <a:endParaRPr/>
          </a:p>
          <a:p>
            <a:pPr indent="0" lvl="0" marL="0" rtl="0" algn="l">
              <a:lnSpc>
                <a:spcPct val="117999"/>
              </a:lnSpc>
              <a:spcBef>
                <a:spcPts val="0"/>
              </a:spcBef>
              <a:spcAft>
                <a:spcPts val="0"/>
              </a:spcAft>
              <a:buSzPts val="1400"/>
              <a:buNone/>
            </a:pPr>
            <a:r>
              <a:rPr lang="fr-FR"/>
              <a:t>+ Rapport exaustif à ENEDIS</a:t>
            </a:r>
            <a:endParaRPr/>
          </a:p>
          <a:p>
            <a:pPr indent="0" lvl="0" marL="0" rtl="0" algn="l">
              <a:lnSpc>
                <a:spcPct val="117999"/>
              </a:lnSpc>
              <a:spcBef>
                <a:spcPts val="0"/>
              </a:spcBef>
              <a:spcAft>
                <a:spcPts val="0"/>
              </a:spcAft>
              <a:buSzPts val="1400"/>
              <a:buNone/>
            </a:pPr>
            <a:r>
              <a:rPr lang="fr-FR"/>
              <a:t>+ un projet européen</a:t>
            </a:r>
            <a:endParaRPr/>
          </a:p>
          <a:p>
            <a:pPr indent="0" lvl="0" marL="0" rtl="0" algn="l">
              <a:lnSpc>
                <a:spcPct val="117999"/>
              </a:lnSpc>
              <a:spcBef>
                <a:spcPts val="0"/>
              </a:spcBef>
              <a:spcAft>
                <a:spcPts val="0"/>
              </a:spcAft>
              <a:buSzPts val="1400"/>
              <a:buNone/>
            </a:pPr>
            <a:r>
              <a:t/>
            </a:r>
            <a:endParaRPr/>
          </a:p>
        </p:txBody>
      </p:sp>
      <p:sp>
        <p:nvSpPr>
          <p:cNvPr id="184" name="Google Shape;184;p10:notes"/>
          <p:cNvSpPr txBox="1"/>
          <p:nvPr>
            <p:ph idx="3" type="hd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Helvetica Neue"/>
              <a:buNone/>
            </a:pPr>
            <a:r>
              <a:rPr b="1" i="0" lang="fr-FR" sz="3000" u="none" cap="none" strike="noStrike">
                <a:solidFill>
                  <a:srgbClr val="000000"/>
                </a:solidFill>
                <a:latin typeface="Helvetica Neue"/>
                <a:ea typeface="Helvetica Neue"/>
                <a:cs typeface="Helvetica Neue"/>
                <a:sym typeface="Helvetica Neue"/>
              </a:rPr>
              <a:t>Université de Lorraine</a:t>
            </a:r>
            <a:endParaRPr b="0" i="0" sz="1400" u="none" cap="none" strike="noStrike">
              <a:solidFill>
                <a:srgbClr val="000000"/>
              </a:solidFill>
              <a:latin typeface="Arial"/>
              <a:ea typeface="Arial"/>
              <a:cs typeface="Arial"/>
              <a:sym typeface="Arial"/>
            </a:endParaRPr>
          </a:p>
        </p:txBody>
      </p:sp>
      <p:sp>
        <p:nvSpPr>
          <p:cNvPr id="185" name="Google Shape;185;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Helvetica Neue"/>
              <a:buNone/>
            </a:pPr>
            <a:fld id="{00000000-1234-1234-1234-123412341234}" type="slidenum">
              <a:rPr b="1" i="0" lang="fr-FR" sz="3000" u="none" cap="none" strike="noStrike">
                <a:solidFill>
                  <a:srgbClr val="000000"/>
                </a:solidFill>
                <a:latin typeface="Helvetica Neue"/>
                <a:ea typeface="Helvetica Neue"/>
                <a:cs typeface="Helvetica Neue"/>
                <a:sym typeface="Helvetica Neue"/>
              </a:rPr>
              <a:t>‹#›</a:t>
            </a:fld>
            <a:endParaRPr b="1" i="0" sz="30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6" name="Google Shape;1456;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73" name="Google Shape;147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96" name="Google Shape;1496;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02" name="Google Shape;150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20" name="Google Shape;152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8" name="Google Shape;21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horizontal)" type="tx">
  <p:cSld name="TITLE_AND_BODY">
    <p:spTree>
      <p:nvGrpSpPr>
        <p:cNvPr id="9" name="Shape 9"/>
        <p:cNvGrpSpPr/>
        <p:nvPr/>
      </p:nvGrpSpPr>
      <p:grpSpPr>
        <a:xfrm>
          <a:off x="0" y="0"/>
          <a:ext cx="0" cy="0"/>
          <a:chOff x="0" y="0"/>
          <a:chExt cx="0" cy="0"/>
        </a:xfrm>
      </p:grpSpPr>
      <p:sp>
        <p:nvSpPr>
          <p:cNvPr id="10" name="Google Shape;10;p52"/>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pic>
        <p:nvPicPr>
          <p:cNvPr descr="Une image contenant flèche&#10;&#10;Description générée automatiquement" id="11" name="Google Shape;11;p52"/>
          <p:cNvPicPr preferRelativeResize="0"/>
          <p:nvPr/>
        </p:nvPicPr>
        <p:blipFill rotWithShape="1">
          <a:blip r:embed="rId2">
            <a:alphaModFix/>
          </a:blip>
          <a:srcRect b="0" l="0" r="0" t="0"/>
          <a:stretch/>
        </p:blipFill>
        <p:spPr>
          <a:xfrm>
            <a:off x="-74912" y="27636"/>
            <a:ext cx="24539183" cy="5751371"/>
          </a:xfrm>
          <a:prstGeom prst="rect">
            <a:avLst/>
          </a:prstGeom>
          <a:noFill/>
          <a:ln>
            <a:noFill/>
          </a:ln>
        </p:spPr>
      </p:pic>
      <p:pic>
        <p:nvPicPr>
          <p:cNvPr descr="image.png" id="12" name="Google Shape;12;p52"/>
          <p:cNvPicPr preferRelativeResize="0"/>
          <p:nvPr/>
        </p:nvPicPr>
        <p:blipFill rotWithShape="1">
          <a:blip r:embed="rId3">
            <a:alphaModFix/>
          </a:blip>
          <a:srcRect b="0" l="0" r="7774" t="0"/>
          <a:stretch/>
        </p:blipFill>
        <p:spPr>
          <a:xfrm>
            <a:off x="0" y="0"/>
            <a:ext cx="12272271" cy="998046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fault">
  <p:cSld name="2_Default">
    <p:spTree>
      <p:nvGrpSpPr>
        <p:cNvPr id="44" name="Shape 44"/>
        <p:cNvGrpSpPr/>
        <p:nvPr/>
      </p:nvGrpSpPr>
      <p:grpSpPr>
        <a:xfrm>
          <a:off x="0" y="0"/>
          <a:ext cx="0" cy="0"/>
          <a:chOff x="0" y="0"/>
          <a:chExt cx="0" cy="0"/>
        </a:xfrm>
      </p:grpSpPr>
      <p:pic>
        <p:nvPicPr>
          <p:cNvPr descr="S11_1" id="45" name="Google Shape;45;p62"/>
          <p:cNvPicPr preferRelativeResize="0"/>
          <p:nvPr/>
        </p:nvPicPr>
        <p:blipFill rotWithShape="1">
          <a:blip r:embed="rId2">
            <a:alphaModFix/>
          </a:blip>
          <a:srcRect b="0" l="0" r="36041" t="0"/>
          <a:stretch/>
        </p:blipFill>
        <p:spPr>
          <a:xfrm>
            <a:off x="0" y="0"/>
            <a:ext cx="11696700" cy="13716000"/>
          </a:xfrm>
          <a:prstGeom prst="rect">
            <a:avLst/>
          </a:prstGeom>
          <a:noFill/>
          <a:ln>
            <a:noFill/>
          </a:ln>
        </p:spPr>
      </p:pic>
      <p:sp>
        <p:nvSpPr>
          <p:cNvPr id="46" name="Google Shape;46;p62"/>
          <p:cNvSpPr txBox="1"/>
          <p:nvPr>
            <p:ph idx="12" type="sldNum"/>
          </p:nvPr>
        </p:nvSpPr>
        <p:spPr>
          <a:xfrm>
            <a:off x="11887200" y="12344400"/>
            <a:ext cx="4267200" cy="736601"/>
          </a:xfrm>
          <a:prstGeom prst="rect">
            <a:avLst/>
          </a:prstGeom>
          <a:noFill/>
          <a:ln>
            <a:noFill/>
          </a:ln>
        </p:spPr>
        <p:txBody>
          <a:bodyPr anchorCtr="0" anchor="ctr" bIns="91425" lIns="91425" spcFirstLastPara="1" rIns="91425" wrap="square" tIns="91425">
            <a:spAutoFit/>
          </a:bodyPr>
          <a:lstStyle>
            <a:lvl1pPr indent="0" lvl="0"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47" name="Shape 47"/>
        <p:cNvGrpSpPr/>
        <p:nvPr/>
      </p:nvGrpSpPr>
      <p:grpSpPr>
        <a:xfrm>
          <a:off x="0" y="0"/>
          <a:ext cx="0" cy="0"/>
          <a:chOff x="0" y="0"/>
          <a:chExt cx="0" cy="0"/>
        </a:xfrm>
      </p:grpSpPr>
      <p:sp>
        <p:nvSpPr>
          <p:cNvPr id="48" name="Google Shape;48;p63"/>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arriba)">
  <p:cSld name="Título (arriba)">
    <p:spTree>
      <p:nvGrpSpPr>
        <p:cNvPr id="49" name="Shape 49"/>
        <p:cNvGrpSpPr/>
        <p:nvPr/>
      </p:nvGrpSpPr>
      <p:grpSpPr>
        <a:xfrm>
          <a:off x="0" y="0"/>
          <a:ext cx="0" cy="0"/>
          <a:chOff x="0" y="0"/>
          <a:chExt cx="0" cy="0"/>
        </a:xfrm>
      </p:grpSpPr>
      <p:sp>
        <p:nvSpPr>
          <p:cNvPr id="50" name="Google Shape;50;p53"/>
          <p:cNvSpPr txBox="1"/>
          <p:nvPr>
            <p:ph type="title"/>
          </p:nvPr>
        </p:nvSpPr>
        <p:spPr>
          <a:xfrm>
            <a:off x="1689100" y="355600"/>
            <a:ext cx="21005800"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51" name="Google Shape;51;p53"/>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efault">
  <p:cSld name="5_Default">
    <p:spTree>
      <p:nvGrpSpPr>
        <p:cNvPr id="52" name="Shape 52"/>
        <p:cNvGrpSpPr/>
        <p:nvPr/>
      </p:nvGrpSpPr>
      <p:grpSpPr>
        <a:xfrm>
          <a:off x="0" y="0"/>
          <a:ext cx="0" cy="0"/>
          <a:chOff x="0" y="0"/>
          <a:chExt cx="0" cy="0"/>
        </a:xfrm>
      </p:grpSpPr>
      <p:sp>
        <p:nvSpPr>
          <p:cNvPr id="53" name="Google Shape;53;p64"/>
          <p:cNvSpPr txBox="1"/>
          <p:nvPr>
            <p:ph idx="12" type="sldNum"/>
          </p:nvPr>
        </p:nvSpPr>
        <p:spPr>
          <a:xfrm>
            <a:off x="11887200" y="12344400"/>
            <a:ext cx="4267200" cy="736601"/>
          </a:xfrm>
          <a:prstGeom prst="rect">
            <a:avLst/>
          </a:prstGeom>
          <a:noFill/>
          <a:ln>
            <a:noFill/>
          </a:ln>
        </p:spPr>
        <p:txBody>
          <a:bodyPr anchorCtr="0" anchor="ctr" bIns="91425" lIns="91425" spcFirstLastPara="1" rIns="91425" wrap="square" tIns="91425">
            <a:spAutoFit/>
          </a:bodyPr>
          <a:lstStyle>
            <a:lvl1pPr indent="0" lvl="0"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p:cSld name="Vid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65"/>
          <p:cNvSpPr txBox="1"/>
          <p:nvPr>
            <p:ph idx="12" type="sldNum"/>
          </p:nvPr>
        </p:nvSpPr>
        <p:spPr>
          <a:xfrm>
            <a:off x="22215464" y="12746626"/>
            <a:ext cx="675651" cy="662405"/>
          </a:xfrm>
          <a:prstGeom prst="rect">
            <a:avLst/>
          </a:prstGeom>
          <a:noFill/>
          <a:ln>
            <a:noFill/>
          </a:ln>
        </p:spPr>
        <p:txBody>
          <a:bodyPr anchorCtr="0" anchor="ctr" bIns="115300" lIns="115300" spcFirstLastPara="1" rIns="115300" wrap="square" tIns="115300">
            <a:spAutoFit/>
          </a:bodyPr>
          <a:lstStyle>
            <a:lvl1pPr indent="0" lvl="0" marL="0" marR="0" algn="r">
              <a:lnSpc>
                <a:spcPct val="100000"/>
              </a:lnSpc>
              <a:spcBef>
                <a:spcPts val="0"/>
              </a:spcBef>
              <a:spcAft>
                <a:spcPts val="0"/>
              </a:spcAft>
              <a:buClr>
                <a:srgbClr val="888888"/>
              </a:buClr>
              <a:buSzPts val="3000"/>
              <a:buFont typeface="Libre Franklin"/>
              <a:buNone/>
              <a:defRPr b="0" i="0" sz="3000" u="none" cap="none" strike="noStrike">
                <a:solidFill>
                  <a:srgbClr val="888888"/>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888888"/>
              </a:buClr>
              <a:buSzPts val="3000"/>
              <a:buFont typeface="Libre Franklin"/>
              <a:buNone/>
              <a:defRPr b="0" i="0" sz="3000" u="none" cap="none" strike="noStrike">
                <a:solidFill>
                  <a:srgbClr val="888888"/>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888888"/>
              </a:buClr>
              <a:buSzPts val="3000"/>
              <a:buFont typeface="Libre Franklin"/>
              <a:buNone/>
              <a:defRPr b="0" i="0" sz="3000" u="none" cap="none" strike="noStrike">
                <a:solidFill>
                  <a:srgbClr val="888888"/>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888888"/>
              </a:buClr>
              <a:buSzPts val="3000"/>
              <a:buFont typeface="Libre Franklin"/>
              <a:buNone/>
              <a:defRPr b="0" i="0" sz="3000" u="none" cap="none" strike="noStrike">
                <a:solidFill>
                  <a:srgbClr val="888888"/>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888888"/>
              </a:buClr>
              <a:buSzPts val="3000"/>
              <a:buFont typeface="Libre Franklin"/>
              <a:buNone/>
              <a:defRPr b="0" i="0" sz="3000" u="none" cap="none" strike="noStrike">
                <a:solidFill>
                  <a:srgbClr val="888888"/>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888888"/>
              </a:buClr>
              <a:buSzPts val="3000"/>
              <a:buFont typeface="Libre Franklin"/>
              <a:buNone/>
              <a:defRPr b="0" i="0" sz="3000" u="none" cap="none" strike="noStrike">
                <a:solidFill>
                  <a:srgbClr val="888888"/>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888888"/>
              </a:buClr>
              <a:buSzPts val="3000"/>
              <a:buFont typeface="Libre Franklin"/>
              <a:buNone/>
              <a:defRPr b="0" i="0" sz="3000" u="none" cap="none" strike="noStrike">
                <a:solidFill>
                  <a:srgbClr val="888888"/>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888888"/>
              </a:buClr>
              <a:buSzPts val="3000"/>
              <a:buFont typeface="Libre Franklin"/>
              <a:buNone/>
              <a:defRPr b="0" i="0" sz="3000" u="none" cap="none" strike="noStrike">
                <a:solidFill>
                  <a:srgbClr val="888888"/>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888888"/>
              </a:buClr>
              <a:buSzPts val="3000"/>
              <a:buFont typeface="Libre Franklin"/>
              <a:buNone/>
              <a:defRPr b="0" i="0" sz="3000" u="none" cap="none" strike="noStrike">
                <a:solidFill>
                  <a:srgbClr val="888888"/>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p:cSld name="1_Default">
    <p:spTree>
      <p:nvGrpSpPr>
        <p:cNvPr id="56" name="Shape 56"/>
        <p:cNvGrpSpPr/>
        <p:nvPr/>
      </p:nvGrpSpPr>
      <p:grpSpPr>
        <a:xfrm>
          <a:off x="0" y="0"/>
          <a:ext cx="0" cy="0"/>
          <a:chOff x="0" y="0"/>
          <a:chExt cx="0" cy="0"/>
        </a:xfrm>
      </p:grpSpPr>
      <p:pic>
        <p:nvPicPr>
          <p:cNvPr descr="S11" id="57" name="Google Shape;57;p66"/>
          <p:cNvPicPr preferRelativeResize="0"/>
          <p:nvPr/>
        </p:nvPicPr>
        <p:blipFill rotWithShape="1">
          <a:blip r:embed="rId2">
            <a:alphaModFix/>
          </a:blip>
          <a:srcRect b="0" l="0" r="13333" t="0"/>
          <a:stretch/>
        </p:blipFill>
        <p:spPr>
          <a:xfrm>
            <a:off x="0" y="0"/>
            <a:ext cx="15849600" cy="13716000"/>
          </a:xfrm>
          <a:prstGeom prst="rect">
            <a:avLst/>
          </a:prstGeom>
          <a:noFill/>
          <a:ln>
            <a:noFill/>
          </a:ln>
        </p:spPr>
      </p:pic>
      <p:sp>
        <p:nvSpPr>
          <p:cNvPr id="58" name="Google Shape;58;p66"/>
          <p:cNvSpPr txBox="1"/>
          <p:nvPr>
            <p:ph idx="12" type="sldNum"/>
          </p:nvPr>
        </p:nvSpPr>
        <p:spPr>
          <a:xfrm>
            <a:off x="11887200" y="12344400"/>
            <a:ext cx="4267200" cy="736601"/>
          </a:xfrm>
          <a:prstGeom prst="rect">
            <a:avLst/>
          </a:prstGeom>
          <a:noFill/>
          <a:ln>
            <a:noFill/>
          </a:ln>
        </p:spPr>
        <p:txBody>
          <a:bodyPr anchorCtr="0" anchor="ctr" bIns="91425" lIns="91425" spcFirstLastPara="1" rIns="91425" wrap="square" tIns="91425">
            <a:spAutoFit/>
          </a:bodyPr>
          <a:lstStyle>
            <a:lvl1pPr indent="0" lvl="0"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59" name="Shape 59"/>
        <p:cNvGrpSpPr/>
        <p:nvPr/>
      </p:nvGrpSpPr>
      <p:grpSpPr>
        <a:xfrm>
          <a:off x="0" y="0"/>
          <a:ext cx="0" cy="0"/>
          <a:chOff x="0" y="0"/>
          <a:chExt cx="0" cy="0"/>
        </a:xfrm>
      </p:grpSpPr>
      <p:sp>
        <p:nvSpPr>
          <p:cNvPr id="60" name="Google Shape;60;p83"/>
          <p:cNvSpPr txBox="1"/>
          <p:nvPr>
            <p:ph type="ctrTitle"/>
          </p:nvPr>
        </p:nvSpPr>
        <p:spPr>
          <a:xfrm>
            <a:off x="3048000" y="2244726"/>
            <a:ext cx="18288000" cy="47752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SzPts val="11000"/>
              <a:buNone/>
              <a:defRPr sz="12000"/>
            </a:lvl1pPr>
            <a:lvl2pPr lvl="1" algn="ctr">
              <a:lnSpc>
                <a:spcPct val="100000"/>
              </a:lnSpc>
              <a:spcBef>
                <a:spcPts val="0"/>
              </a:spcBef>
              <a:spcAft>
                <a:spcPts val="0"/>
              </a:spcAft>
              <a:buSzPts val="11000"/>
              <a:buNone/>
              <a:defRPr/>
            </a:lvl2pPr>
            <a:lvl3pPr lvl="2" algn="ctr">
              <a:lnSpc>
                <a:spcPct val="100000"/>
              </a:lnSpc>
              <a:spcBef>
                <a:spcPts val="0"/>
              </a:spcBef>
              <a:spcAft>
                <a:spcPts val="0"/>
              </a:spcAft>
              <a:buSzPts val="11000"/>
              <a:buNone/>
              <a:defRPr/>
            </a:lvl3pPr>
            <a:lvl4pPr lvl="3" algn="ctr">
              <a:lnSpc>
                <a:spcPct val="100000"/>
              </a:lnSpc>
              <a:spcBef>
                <a:spcPts val="0"/>
              </a:spcBef>
              <a:spcAft>
                <a:spcPts val="0"/>
              </a:spcAft>
              <a:buSzPts val="11000"/>
              <a:buNone/>
              <a:defRPr/>
            </a:lvl4pPr>
            <a:lvl5pPr lvl="4" algn="ctr">
              <a:lnSpc>
                <a:spcPct val="100000"/>
              </a:lnSpc>
              <a:spcBef>
                <a:spcPts val="0"/>
              </a:spcBef>
              <a:spcAft>
                <a:spcPts val="0"/>
              </a:spcAft>
              <a:buSzPts val="11000"/>
              <a:buNone/>
              <a:defRPr/>
            </a:lvl5pPr>
            <a:lvl6pPr lvl="5" algn="ctr">
              <a:lnSpc>
                <a:spcPct val="100000"/>
              </a:lnSpc>
              <a:spcBef>
                <a:spcPts val="0"/>
              </a:spcBef>
              <a:spcAft>
                <a:spcPts val="0"/>
              </a:spcAft>
              <a:buSzPts val="11000"/>
              <a:buNone/>
              <a:defRPr/>
            </a:lvl6pPr>
            <a:lvl7pPr lvl="6" algn="ctr">
              <a:lnSpc>
                <a:spcPct val="100000"/>
              </a:lnSpc>
              <a:spcBef>
                <a:spcPts val="0"/>
              </a:spcBef>
              <a:spcAft>
                <a:spcPts val="0"/>
              </a:spcAft>
              <a:buSzPts val="11000"/>
              <a:buNone/>
              <a:defRPr/>
            </a:lvl7pPr>
            <a:lvl8pPr lvl="7" algn="ctr">
              <a:lnSpc>
                <a:spcPct val="100000"/>
              </a:lnSpc>
              <a:spcBef>
                <a:spcPts val="0"/>
              </a:spcBef>
              <a:spcAft>
                <a:spcPts val="0"/>
              </a:spcAft>
              <a:buSzPts val="11000"/>
              <a:buNone/>
              <a:defRPr/>
            </a:lvl8pPr>
            <a:lvl9pPr lvl="8" algn="ctr">
              <a:lnSpc>
                <a:spcPct val="100000"/>
              </a:lnSpc>
              <a:spcBef>
                <a:spcPts val="0"/>
              </a:spcBef>
              <a:spcAft>
                <a:spcPts val="0"/>
              </a:spcAft>
              <a:buSzPts val="11000"/>
              <a:buNone/>
              <a:defRPr/>
            </a:lvl9pPr>
          </a:lstStyle>
          <a:p/>
        </p:txBody>
      </p:sp>
      <p:sp>
        <p:nvSpPr>
          <p:cNvPr id="61" name="Google Shape;61;p83"/>
          <p:cNvSpPr txBox="1"/>
          <p:nvPr>
            <p:ph idx="1" type="subTitle"/>
          </p:nvPr>
        </p:nvSpPr>
        <p:spPr>
          <a:xfrm>
            <a:off x="3048000" y="7204076"/>
            <a:ext cx="18288000" cy="3311524"/>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5900"/>
              </a:spcBef>
              <a:spcAft>
                <a:spcPts val="0"/>
              </a:spcAft>
              <a:buSzPts val="6500"/>
              <a:buNone/>
              <a:defRPr sz="4800"/>
            </a:lvl1pPr>
            <a:lvl2pPr lvl="1" algn="ctr">
              <a:lnSpc>
                <a:spcPct val="100000"/>
              </a:lnSpc>
              <a:spcBef>
                <a:spcPts val="5900"/>
              </a:spcBef>
              <a:spcAft>
                <a:spcPts val="0"/>
              </a:spcAft>
              <a:buSzPts val="6500"/>
              <a:buNone/>
              <a:defRPr sz="4000"/>
            </a:lvl2pPr>
            <a:lvl3pPr lvl="2" algn="ctr">
              <a:lnSpc>
                <a:spcPct val="100000"/>
              </a:lnSpc>
              <a:spcBef>
                <a:spcPts val="5900"/>
              </a:spcBef>
              <a:spcAft>
                <a:spcPts val="0"/>
              </a:spcAft>
              <a:buSzPts val="6500"/>
              <a:buNone/>
              <a:defRPr sz="3600"/>
            </a:lvl3pPr>
            <a:lvl4pPr lvl="3" algn="ctr">
              <a:lnSpc>
                <a:spcPct val="100000"/>
              </a:lnSpc>
              <a:spcBef>
                <a:spcPts val="5900"/>
              </a:spcBef>
              <a:spcAft>
                <a:spcPts val="0"/>
              </a:spcAft>
              <a:buSzPts val="6500"/>
              <a:buNone/>
              <a:defRPr sz="3200"/>
            </a:lvl4pPr>
            <a:lvl5pPr lvl="4" algn="ctr">
              <a:lnSpc>
                <a:spcPct val="100000"/>
              </a:lnSpc>
              <a:spcBef>
                <a:spcPts val="5900"/>
              </a:spcBef>
              <a:spcAft>
                <a:spcPts val="0"/>
              </a:spcAft>
              <a:buSzPts val="6500"/>
              <a:buNone/>
              <a:defRPr sz="3200"/>
            </a:lvl5pPr>
            <a:lvl6pPr lvl="5" algn="ctr">
              <a:lnSpc>
                <a:spcPct val="100000"/>
              </a:lnSpc>
              <a:spcBef>
                <a:spcPts val="5900"/>
              </a:spcBef>
              <a:spcAft>
                <a:spcPts val="0"/>
              </a:spcAft>
              <a:buSzPts val="6500"/>
              <a:buNone/>
              <a:defRPr sz="3200"/>
            </a:lvl6pPr>
            <a:lvl7pPr lvl="6" algn="ctr">
              <a:lnSpc>
                <a:spcPct val="100000"/>
              </a:lnSpc>
              <a:spcBef>
                <a:spcPts val="5900"/>
              </a:spcBef>
              <a:spcAft>
                <a:spcPts val="0"/>
              </a:spcAft>
              <a:buSzPts val="6500"/>
              <a:buNone/>
              <a:defRPr sz="3200"/>
            </a:lvl7pPr>
            <a:lvl8pPr lvl="7" algn="ctr">
              <a:lnSpc>
                <a:spcPct val="100000"/>
              </a:lnSpc>
              <a:spcBef>
                <a:spcPts val="5900"/>
              </a:spcBef>
              <a:spcAft>
                <a:spcPts val="0"/>
              </a:spcAft>
              <a:buSzPts val="6500"/>
              <a:buNone/>
              <a:defRPr sz="3200"/>
            </a:lvl8pPr>
            <a:lvl9pPr lvl="8" algn="ctr">
              <a:lnSpc>
                <a:spcPct val="100000"/>
              </a:lnSpc>
              <a:spcBef>
                <a:spcPts val="5900"/>
              </a:spcBef>
              <a:spcAft>
                <a:spcPts val="0"/>
              </a:spcAft>
              <a:buSzPts val="6500"/>
              <a:buNone/>
              <a:defRPr sz="3200"/>
            </a:lvl9pPr>
          </a:lstStyle>
          <a:p/>
        </p:txBody>
      </p:sp>
      <p:sp>
        <p:nvSpPr>
          <p:cNvPr id="62" name="Google Shape;62;p8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3" name="Google Shape;63;p8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4" name="Google Shape;64;p83"/>
          <p:cNvSpPr txBox="1"/>
          <p:nvPr>
            <p:ph idx="12" type="sldNum"/>
          </p:nvPr>
        </p:nvSpPr>
        <p:spPr>
          <a:xfrm>
            <a:off x="11959031" y="13081000"/>
            <a:ext cx="453238" cy="84125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a:lvl1pPr>
            <a:lvl2pPr indent="0" lvl="1" marL="0" marR="0" algn="ctr">
              <a:lnSpc>
                <a:spcPct val="100000"/>
              </a:lnSpc>
              <a:spcBef>
                <a:spcPts val="0"/>
              </a:spcBef>
              <a:spcAft>
                <a:spcPts val="0"/>
              </a:spcAft>
              <a:buClr>
                <a:srgbClr val="000000"/>
              </a:buClr>
              <a:buSzPts val="2400"/>
              <a:buFont typeface="Helvetica Neue Light"/>
              <a:buNone/>
              <a:defRPr/>
            </a:lvl2pPr>
            <a:lvl3pPr indent="0" lvl="2" marL="0" marR="0" algn="ctr">
              <a:lnSpc>
                <a:spcPct val="100000"/>
              </a:lnSpc>
              <a:spcBef>
                <a:spcPts val="0"/>
              </a:spcBef>
              <a:spcAft>
                <a:spcPts val="0"/>
              </a:spcAft>
              <a:buClr>
                <a:srgbClr val="000000"/>
              </a:buClr>
              <a:buSzPts val="2400"/>
              <a:buFont typeface="Helvetica Neue Light"/>
              <a:buNone/>
              <a:defRPr/>
            </a:lvl3pPr>
            <a:lvl4pPr indent="0" lvl="3" marL="0" marR="0" algn="ctr">
              <a:lnSpc>
                <a:spcPct val="100000"/>
              </a:lnSpc>
              <a:spcBef>
                <a:spcPts val="0"/>
              </a:spcBef>
              <a:spcAft>
                <a:spcPts val="0"/>
              </a:spcAft>
              <a:buClr>
                <a:srgbClr val="000000"/>
              </a:buClr>
              <a:buSzPts val="2400"/>
              <a:buFont typeface="Helvetica Neue Light"/>
              <a:buNone/>
              <a:defRPr/>
            </a:lvl4pPr>
            <a:lvl5pPr indent="0" lvl="4" marL="0" marR="0" algn="ctr">
              <a:lnSpc>
                <a:spcPct val="100000"/>
              </a:lnSpc>
              <a:spcBef>
                <a:spcPts val="0"/>
              </a:spcBef>
              <a:spcAft>
                <a:spcPts val="0"/>
              </a:spcAft>
              <a:buClr>
                <a:srgbClr val="000000"/>
              </a:buClr>
              <a:buSzPts val="2400"/>
              <a:buFont typeface="Helvetica Neue Light"/>
              <a:buNone/>
              <a:defRPr/>
            </a:lvl5pPr>
            <a:lvl6pPr indent="0" lvl="5" marL="0" marR="0" algn="ctr">
              <a:lnSpc>
                <a:spcPct val="100000"/>
              </a:lnSpc>
              <a:spcBef>
                <a:spcPts val="0"/>
              </a:spcBef>
              <a:spcAft>
                <a:spcPts val="0"/>
              </a:spcAft>
              <a:buClr>
                <a:srgbClr val="000000"/>
              </a:buClr>
              <a:buSzPts val="2400"/>
              <a:buFont typeface="Helvetica Neue Light"/>
              <a:buNone/>
              <a:defRPr/>
            </a:lvl6pPr>
            <a:lvl7pPr indent="0" lvl="6" marL="0" marR="0" algn="ctr">
              <a:lnSpc>
                <a:spcPct val="100000"/>
              </a:lnSpc>
              <a:spcBef>
                <a:spcPts val="0"/>
              </a:spcBef>
              <a:spcAft>
                <a:spcPts val="0"/>
              </a:spcAft>
              <a:buClr>
                <a:srgbClr val="000000"/>
              </a:buClr>
              <a:buSzPts val="2400"/>
              <a:buFont typeface="Helvetica Neue Light"/>
              <a:buNone/>
              <a:defRPr/>
            </a:lvl7pPr>
            <a:lvl8pPr indent="0" lvl="7" marL="0" marR="0" algn="ctr">
              <a:lnSpc>
                <a:spcPct val="100000"/>
              </a:lnSpc>
              <a:spcBef>
                <a:spcPts val="0"/>
              </a:spcBef>
              <a:spcAft>
                <a:spcPts val="0"/>
              </a:spcAft>
              <a:buClr>
                <a:srgbClr val="000000"/>
              </a:buClr>
              <a:buSzPts val="2400"/>
              <a:buFont typeface="Helvetica Neue Light"/>
              <a:buNone/>
              <a:defRPr/>
            </a:lvl8pPr>
            <a:lvl9pPr indent="0" lvl="8" marL="0" marR="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65" name="Shape 65"/>
        <p:cNvGrpSpPr/>
        <p:nvPr/>
      </p:nvGrpSpPr>
      <p:grpSpPr>
        <a:xfrm>
          <a:off x="0" y="0"/>
          <a:ext cx="0" cy="0"/>
          <a:chOff x="0" y="0"/>
          <a:chExt cx="0" cy="0"/>
        </a:xfrm>
      </p:grpSpPr>
      <p:sp>
        <p:nvSpPr>
          <p:cNvPr id="66" name="Google Shape;66;p84"/>
          <p:cNvSpPr txBox="1"/>
          <p:nvPr>
            <p:ph type="title"/>
          </p:nvPr>
        </p:nvSpPr>
        <p:spPr>
          <a:xfrm>
            <a:off x="1219200" y="308949"/>
            <a:ext cx="21945600" cy="3200800"/>
          </a:xfrm>
          <a:prstGeom prst="rect">
            <a:avLst/>
          </a:prstGeom>
          <a:noFill/>
          <a:ln>
            <a:noFill/>
          </a:ln>
        </p:spPr>
        <p:txBody>
          <a:bodyPr anchorCtr="0" anchor="b" bIns="91425" lIns="91425" spcFirstLastPara="1" rIns="91425" wrap="square" tIns="91425">
            <a:noAutofit/>
          </a:bodyPr>
          <a:lstStyle>
            <a:lvl1pPr lvl="0" algn="ctr">
              <a:lnSpc>
                <a:spcPct val="107407"/>
              </a:lnSpc>
              <a:spcBef>
                <a:spcPts val="0"/>
              </a:spcBef>
              <a:spcAft>
                <a:spcPts val="0"/>
              </a:spcAft>
              <a:buClr>
                <a:schemeClr val="dk2"/>
              </a:buClr>
              <a:buSzPts val="300"/>
              <a:buNone/>
              <a:defRPr sz="11467">
                <a:solidFill>
                  <a:schemeClr val="dk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67" name="Google Shape;67;p84"/>
          <p:cNvSpPr txBox="1"/>
          <p:nvPr>
            <p:ph idx="1" type="body"/>
          </p:nvPr>
        </p:nvSpPr>
        <p:spPr>
          <a:xfrm>
            <a:off x="1285133" y="3430451"/>
            <a:ext cx="21945600" cy="9052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1280"/>
              </a:spcBef>
              <a:spcAft>
                <a:spcPts val="0"/>
              </a:spcAft>
              <a:buClr>
                <a:srgbClr val="000000"/>
              </a:buClr>
              <a:buSzPts val="1400"/>
              <a:buFont typeface="Raleway Light"/>
              <a:buChar char="●"/>
              <a:defRPr>
                <a:solidFill>
                  <a:srgbClr val="000000"/>
                </a:solidFill>
                <a:latin typeface="Raleway Light"/>
                <a:ea typeface="Raleway Light"/>
                <a:cs typeface="Raleway Light"/>
                <a:sym typeface="Raleway Light"/>
              </a:defRPr>
            </a:lvl1pPr>
            <a:lvl2pPr indent="-317500" lvl="1" marL="914400" algn="l">
              <a:lnSpc>
                <a:spcPct val="100000"/>
              </a:lnSpc>
              <a:spcBef>
                <a:spcPts val="0"/>
              </a:spcBef>
              <a:spcAft>
                <a:spcPts val="0"/>
              </a:spcAft>
              <a:buClr>
                <a:srgbClr val="000000"/>
              </a:buClr>
              <a:buSzPts val="1400"/>
              <a:buChar char="○"/>
              <a:defRPr>
                <a:solidFill>
                  <a:srgbClr val="000000"/>
                </a:solidFill>
              </a:defRPr>
            </a:lvl2pPr>
            <a:lvl3pPr indent="-317500" lvl="2" marL="1371600" algn="l">
              <a:lnSpc>
                <a:spcPct val="100000"/>
              </a:lnSpc>
              <a:spcBef>
                <a:spcPts val="0"/>
              </a:spcBef>
              <a:spcAft>
                <a:spcPts val="0"/>
              </a:spcAft>
              <a:buClr>
                <a:srgbClr val="000000"/>
              </a:buClr>
              <a:buSzPts val="1400"/>
              <a:buChar char="●"/>
              <a:defRPr>
                <a:solidFill>
                  <a:srgbClr val="000000"/>
                </a:solidFill>
              </a:defRPr>
            </a:lvl3pPr>
            <a:lvl4pPr indent="-317500" lvl="3" marL="1828800" algn="l">
              <a:lnSpc>
                <a:spcPct val="100000"/>
              </a:lnSpc>
              <a:spcBef>
                <a:spcPts val="0"/>
              </a:spcBef>
              <a:spcAft>
                <a:spcPts val="0"/>
              </a:spcAft>
              <a:buClr>
                <a:srgbClr val="000000"/>
              </a:buClr>
              <a:buSzPts val="1400"/>
              <a:buChar char="○"/>
              <a:defRPr>
                <a:solidFill>
                  <a:srgbClr val="000000"/>
                </a:solidFill>
              </a:defRPr>
            </a:lvl4pPr>
            <a:lvl5pPr indent="-317500" lvl="4" marL="2286000" algn="l">
              <a:lnSpc>
                <a:spcPct val="100000"/>
              </a:lnSpc>
              <a:spcBef>
                <a:spcPts val="0"/>
              </a:spcBef>
              <a:spcAft>
                <a:spcPts val="0"/>
              </a:spcAft>
              <a:buClr>
                <a:srgbClr val="000000"/>
              </a:buClr>
              <a:buSzPts val="1400"/>
              <a:buChar char="●"/>
              <a:defRPr>
                <a:solidFill>
                  <a:srgbClr val="000000"/>
                </a:solidFill>
              </a:defRPr>
            </a:lvl5pPr>
            <a:lvl6pPr indent="-317500" lvl="5" marL="2743200" algn="l">
              <a:lnSpc>
                <a:spcPct val="100000"/>
              </a:lnSpc>
              <a:spcBef>
                <a:spcPts val="0"/>
              </a:spcBef>
              <a:spcAft>
                <a:spcPts val="0"/>
              </a:spcAft>
              <a:buClr>
                <a:srgbClr val="000000"/>
              </a:buClr>
              <a:buSzPts val="1400"/>
              <a:buChar char="○"/>
              <a:defRPr>
                <a:solidFill>
                  <a:srgbClr val="000000"/>
                </a:solidFill>
              </a:defRPr>
            </a:lvl6pPr>
            <a:lvl7pPr indent="-317500" lvl="6" marL="3200400" algn="l">
              <a:lnSpc>
                <a:spcPct val="100000"/>
              </a:lnSpc>
              <a:spcBef>
                <a:spcPts val="0"/>
              </a:spcBef>
              <a:spcAft>
                <a:spcPts val="0"/>
              </a:spcAft>
              <a:buClr>
                <a:srgbClr val="000000"/>
              </a:buClr>
              <a:buSzPts val="1400"/>
              <a:buChar char="●"/>
              <a:defRPr>
                <a:solidFill>
                  <a:srgbClr val="000000"/>
                </a:solidFill>
              </a:defRPr>
            </a:lvl7pPr>
            <a:lvl8pPr indent="-317500" lvl="7" marL="3657600" algn="l">
              <a:lnSpc>
                <a:spcPct val="100000"/>
              </a:lnSpc>
              <a:spcBef>
                <a:spcPts val="0"/>
              </a:spcBef>
              <a:spcAft>
                <a:spcPts val="0"/>
              </a:spcAft>
              <a:buClr>
                <a:srgbClr val="000000"/>
              </a:buClr>
              <a:buSzPts val="1400"/>
              <a:buChar char="○"/>
              <a:defRPr>
                <a:solidFill>
                  <a:srgbClr val="000000"/>
                </a:solidFill>
              </a:defRPr>
            </a:lvl8pPr>
            <a:lvl9pPr indent="-317500" lvl="8" marL="4114800" algn="l">
              <a:lnSpc>
                <a:spcPct val="100000"/>
              </a:lnSpc>
              <a:spcBef>
                <a:spcPts val="0"/>
              </a:spcBef>
              <a:spcAft>
                <a:spcPts val="0"/>
              </a:spcAft>
              <a:buClr>
                <a:srgbClr val="000000"/>
              </a:buClr>
              <a:buSzPts val="1400"/>
              <a:buChar char="●"/>
              <a:defRPr>
                <a:solidFill>
                  <a:srgbClr val="0000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subtítulo">
  <p:cSld name="TITLE 2">
    <p:spTree>
      <p:nvGrpSpPr>
        <p:cNvPr id="68" name="Shape 68"/>
        <p:cNvGrpSpPr/>
        <p:nvPr/>
      </p:nvGrpSpPr>
      <p:grpSpPr>
        <a:xfrm>
          <a:off x="0" y="0"/>
          <a:ext cx="0" cy="0"/>
          <a:chOff x="0" y="0"/>
          <a:chExt cx="0" cy="0"/>
        </a:xfrm>
      </p:grpSpPr>
      <p:sp>
        <p:nvSpPr>
          <p:cNvPr id="69" name="Google Shape;69;p67"/>
          <p:cNvSpPr txBox="1"/>
          <p:nvPr>
            <p:ph type="title"/>
          </p:nvPr>
        </p:nvSpPr>
        <p:spPr>
          <a:xfrm>
            <a:off x="1771650" y="823077"/>
            <a:ext cx="20828000" cy="1537168"/>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70" name="Google Shape;70;p67"/>
          <p:cNvSpPr txBox="1"/>
          <p:nvPr/>
        </p:nvSpPr>
        <p:spPr>
          <a:xfrm>
            <a:off x="1771650" y="2220077"/>
            <a:ext cx="20828000" cy="1537168"/>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Texto del título pequeno</a:t>
            </a:r>
            <a:endParaRPr b="0" i="0" sz="1400" u="none" cap="none" strike="noStrike">
              <a:solidFill>
                <a:srgbClr val="000000"/>
              </a:solidFill>
              <a:latin typeface="Arial"/>
              <a:ea typeface="Arial"/>
              <a:cs typeface="Arial"/>
              <a:sym typeface="Arial"/>
            </a:endParaRPr>
          </a:p>
        </p:txBody>
      </p:sp>
      <p:sp>
        <p:nvSpPr>
          <p:cNvPr id="71" name="Google Shape;71;p67"/>
          <p:cNvSpPr txBox="1"/>
          <p:nvPr/>
        </p:nvSpPr>
        <p:spPr>
          <a:xfrm>
            <a:off x="1771650" y="3490077"/>
            <a:ext cx="20828000" cy="1537168"/>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Subtitulo</a:t>
            </a:r>
            <a:endParaRPr b="0" i="0" sz="1400" u="none" cap="none" strike="noStrike">
              <a:solidFill>
                <a:srgbClr val="000000"/>
              </a:solidFill>
              <a:latin typeface="Arial"/>
              <a:ea typeface="Arial"/>
              <a:cs typeface="Arial"/>
              <a:sym typeface="Arial"/>
            </a:endParaRPr>
          </a:p>
        </p:txBody>
      </p:sp>
      <p:sp>
        <p:nvSpPr>
          <p:cNvPr id="72" name="Google Shape;72;p67"/>
          <p:cNvSpPr txBox="1"/>
          <p:nvPr/>
        </p:nvSpPr>
        <p:spPr>
          <a:xfrm>
            <a:off x="1771650" y="4887077"/>
            <a:ext cx="20828000" cy="1537168"/>
          </a:xfrm>
          <a:prstGeom prst="rect">
            <a:avLst/>
          </a:prstGeom>
          <a:noFill/>
          <a:ln>
            <a:noFill/>
          </a:ln>
        </p:spPr>
        <p:txBody>
          <a:bodyPr anchorCtr="0" anchor="b"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5000"/>
              <a:buFont typeface="EB Garamond"/>
              <a:buNone/>
            </a:pPr>
            <a:r>
              <a:rPr b="0" i="0" lang="fr-FR" sz="5000" u="none" cap="none" strike="noStrike">
                <a:solidFill>
                  <a:srgbClr val="000000"/>
                </a:solidFill>
                <a:latin typeface="EB Garamond"/>
                <a:ea typeface="EB Garamond"/>
                <a:cs typeface="EB Garamond"/>
                <a:sym typeface="EB Garamond"/>
              </a:rPr>
              <a:t>Cuerpo hola como están</a:t>
            </a:r>
            <a:endParaRPr b="0" i="0" sz="1400" u="none" cap="none" strike="noStrike">
              <a:solidFill>
                <a:srgbClr val="000000"/>
              </a:solidFill>
              <a:latin typeface="Arial"/>
              <a:ea typeface="Arial"/>
              <a:cs typeface="Arial"/>
              <a:sym typeface="Arial"/>
            </a:endParaRPr>
          </a:p>
        </p:txBody>
      </p:sp>
      <p:sp>
        <p:nvSpPr>
          <p:cNvPr id="73" name="Google Shape;73;p67"/>
          <p:cNvSpPr txBox="1"/>
          <p:nvPr/>
        </p:nvSpPr>
        <p:spPr>
          <a:xfrm>
            <a:off x="1771650" y="6411077"/>
            <a:ext cx="20828000" cy="893846"/>
          </a:xfrm>
          <a:prstGeom prst="rect">
            <a:avLst/>
          </a:prstGeom>
          <a:noFill/>
          <a:ln>
            <a:noFill/>
          </a:ln>
        </p:spPr>
        <p:txBody>
          <a:bodyPr anchorCtr="0" anchor="b"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3500"/>
              <a:buFont typeface="Helvetica Neue"/>
              <a:buNone/>
            </a:pPr>
            <a:r>
              <a:rPr b="0" i="0" lang="fr-FR" sz="3500" u="none" cap="none" strike="noStrike">
                <a:solidFill>
                  <a:srgbClr val="000000"/>
                </a:solidFill>
                <a:latin typeface="Helvetica Neue"/>
                <a:ea typeface="Helvetica Neue"/>
                <a:cs typeface="Helvetica Neue"/>
                <a:sym typeface="Helvetica Neue"/>
              </a:rPr>
              <a:t>Cuerpo Pequeno</a:t>
            </a:r>
            <a:endParaRPr b="0" i="0" sz="1400" u="none" cap="none" strike="noStrike">
              <a:solidFill>
                <a:srgbClr val="000000"/>
              </a:solidFill>
              <a:latin typeface="Arial"/>
              <a:ea typeface="Arial"/>
              <a:cs typeface="Arial"/>
              <a:sym typeface="Arial"/>
            </a:endParaRPr>
          </a:p>
        </p:txBody>
      </p:sp>
      <p:sp>
        <p:nvSpPr>
          <p:cNvPr id="74" name="Google Shape;74;p67"/>
          <p:cNvSpPr txBox="1"/>
          <p:nvPr/>
        </p:nvSpPr>
        <p:spPr>
          <a:xfrm>
            <a:off x="1771650" y="7300076"/>
            <a:ext cx="20828000" cy="893847"/>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3000"/>
              <a:buFont typeface="Helvetica Neue"/>
              <a:buNone/>
            </a:pPr>
            <a:r>
              <a:rPr b="1" i="0" lang="fr-FR" sz="3000" u="none" cap="none" strike="noStrike">
                <a:solidFill>
                  <a:srgbClr val="000000"/>
                </a:solidFill>
                <a:latin typeface="Helvetica Neue"/>
                <a:ea typeface="Helvetica Neue"/>
                <a:cs typeface="Helvetica Neue"/>
                <a:sym typeface="Helvetica Neue"/>
              </a:rPr>
              <a:t>Pie de Foto</a:t>
            </a:r>
            <a:endParaRPr b="0" i="0" sz="1400" u="none" cap="none" strike="noStrike">
              <a:solidFill>
                <a:srgbClr val="000000"/>
              </a:solidFill>
              <a:latin typeface="Arial"/>
              <a:ea typeface="Arial"/>
              <a:cs typeface="Arial"/>
              <a:sym typeface="Arial"/>
            </a:endParaRPr>
          </a:p>
        </p:txBody>
      </p:sp>
      <p:sp>
        <p:nvSpPr>
          <p:cNvPr id="75" name="Google Shape;75;p67"/>
          <p:cNvSpPr txBox="1"/>
          <p:nvPr/>
        </p:nvSpPr>
        <p:spPr>
          <a:xfrm>
            <a:off x="1771650" y="8316076"/>
            <a:ext cx="20828000" cy="893847"/>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60267F"/>
              </a:buClr>
              <a:buSzPts val="5000"/>
              <a:buFont typeface="Avenir"/>
              <a:buNone/>
            </a:pPr>
            <a:r>
              <a:rPr b="0" i="0" lang="fr-FR" sz="5000" u="none" cap="none" strike="noStrike">
                <a:solidFill>
                  <a:srgbClr val="60267F"/>
                </a:solidFill>
                <a:latin typeface="Avenir"/>
                <a:ea typeface="Avenir"/>
                <a:cs typeface="Avenir"/>
                <a:sym typeface="Avenir"/>
              </a:rPr>
              <a:t>Pie de Foto</a:t>
            </a:r>
            <a:endParaRPr b="0" i="0" sz="1400" u="none" cap="none" strike="noStrike">
              <a:solidFill>
                <a:srgbClr val="000000"/>
              </a:solidFill>
              <a:latin typeface="Arial"/>
              <a:ea typeface="Arial"/>
              <a:cs typeface="Arial"/>
              <a:sym typeface="Arial"/>
            </a:endParaRPr>
          </a:p>
        </p:txBody>
      </p:sp>
      <p:sp>
        <p:nvSpPr>
          <p:cNvPr id="76" name="Google Shape;76;p67"/>
          <p:cNvSpPr txBox="1"/>
          <p:nvPr/>
        </p:nvSpPr>
        <p:spPr>
          <a:xfrm>
            <a:off x="1771650" y="9217776"/>
            <a:ext cx="20828000" cy="893847"/>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4500"/>
              <a:buFont typeface="Helvetica Neue"/>
              <a:buNone/>
            </a:pPr>
            <a:r>
              <a:rPr b="0" i="0" lang="fr-FR" sz="4500" u="none" cap="none" strike="noStrike">
                <a:solidFill>
                  <a:srgbClr val="000000"/>
                </a:solidFill>
                <a:latin typeface="Helvetica Neue"/>
                <a:ea typeface="Helvetica Neue"/>
                <a:cs typeface="Helvetica Neue"/>
                <a:sym typeface="Helvetica Neue"/>
              </a:rPr>
              <a:t>Cita</a:t>
            </a:r>
            <a:endParaRPr b="0" i="0" sz="1400" u="none" cap="none" strike="noStrike">
              <a:solidFill>
                <a:srgbClr val="000000"/>
              </a:solidFill>
              <a:latin typeface="Arial"/>
              <a:ea typeface="Arial"/>
              <a:cs typeface="Arial"/>
              <a:sym typeface="Arial"/>
            </a:endParaRPr>
          </a:p>
        </p:txBody>
      </p:sp>
      <p:sp>
        <p:nvSpPr>
          <p:cNvPr id="77" name="Google Shape;77;p67"/>
          <p:cNvSpPr txBox="1"/>
          <p:nvPr/>
        </p:nvSpPr>
        <p:spPr>
          <a:xfrm>
            <a:off x="1771650" y="10360776"/>
            <a:ext cx="20828000" cy="893847"/>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3200"/>
              <a:buFont typeface="Helvetica Neue"/>
              <a:buNone/>
            </a:pPr>
            <a:r>
              <a:rPr b="0" i="1" lang="fr-FR" sz="3200" u="none" cap="none" strike="noStrike">
                <a:solidFill>
                  <a:srgbClr val="000000"/>
                </a:solidFill>
                <a:latin typeface="Helvetica Neue"/>
                <a:ea typeface="Helvetica Neue"/>
                <a:cs typeface="Helvetica Neue"/>
                <a:sym typeface="Helvetica Neue"/>
              </a:rPr>
              <a:t>Atribución</a:t>
            </a:r>
            <a:endParaRPr b="0" i="0" sz="1400" u="none" cap="none" strike="noStrike">
              <a:solidFill>
                <a:srgbClr val="000000"/>
              </a:solidFill>
              <a:latin typeface="Arial"/>
              <a:ea typeface="Arial"/>
              <a:cs typeface="Arial"/>
              <a:sym typeface="Arial"/>
            </a:endParaRPr>
          </a:p>
        </p:txBody>
      </p:sp>
      <p:sp>
        <p:nvSpPr>
          <p:cNvPr id="78" name="Google Shape;78;p67"/>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oto (horizontal)">
  <p:cSld name="1_Foto (horizontal)">
    <p:spTree>
      <p:nvGrpSpPr>
        <p:cNvPr id="79" name="Shape 79"/>
        <p:cNvGrpSpPr/>
        <p:nvPr/>
      </p:nvGrpSpPr>
      <p:grpSpPr>
        <a:xfrm>
          <a:off x="0" y="0"/>
          <a:ext cx="0" cy="0"/>
          <a:chOff x="0" y="0"/>
          <a:chExt cx="0" cy="0"/>
        </a:xfrm>
      </p:grpSpPr>
      <p:pic>
        <p:nvPicPr>
          <p:cNvPr descr="image.png" id="80" name="Google Shape;80;p68"/>
          <p:cNvPicPr preferRelativeResize="0"/>
          <p:nvPr/>
        </p:nvPicPr>
        <p:blipFill rotWithShape="1">
          <a:blip r:embed="rId2">
            <a:alphaModFix/>
          </a:blip>
          <a:srcRect b="0" l="0" r="7774" t="0"/>
          <a:stretch/>
        </p:blipFill>
        <p:spPr>
          <a:xfrm>
            <a:off x="0" y="0"/>
            <a:ext cx="12272271" cy="9980461"/>
          </a:xfrm>
          <a:prstGeom prst="rect">
            <a:avLst/>
          </a:prstGeom>
          <a:noFill/>
          <a:ln>
            <a:noFill/>
          </a:ln>
        </p:spPr>
      </p:pic>
      <p:sp>
        <p:nvSpPr>
          <p:cNvPr id="81" name="Google Shape;81;p68"/>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vertical)">
  <p:cSld name="Foto (vertical)">
    <p:spTree>
      <p:nvGrpSpPr>
        <p:cNvPr id="13" name="Shape 13"/>
        <p:cNvGrpSpPr/>
        <p:nvPr/>
      </p:nvGrpSpPr>
      <p:grpSpPr>
        <a:xfrm>
          <a:off x="0" y="0"/>
          <a:ext cx="0" cy="0"/>
          <a:chOff x="0" y="0"/>
          <a:chExt cx="0" cy="0"/>
        </a:xfrm>
      </p:grpSpPr>
      <p:sp>
        <p:nvSpPr>
          <p:cNvPr id="14" name="Google Shape;14;p56"/>
          <p:cNvSpPr/>
          <p:nvPr>
            <p:ph idx="2" type="pic"/>
          </p:nvPr>
        </p:nvSpPr>
        <p:spPr>
          <a:xfrm>
            <a:off x="7950200" y="1104900"/>
            <a:ext cx="17259302" cy="11506201"/>
          </a:xfrm>
          <a:prstGeom prst="rect">
            <a:avLst/>
          </a:prstGeom>
          <a:noFill/>
          <a:ln>
            <a:noFill/>
          </a:ln>
        </p:spPr>
      </p:sp>
      <p:sp>
        <p:nvSpPr>
          <p:cNvPr id="15" name="Google Shape;15;p56"/>
          <p:cNvSpPr txBox="1"/>
          <p:nvPr>
            <p:ph type="title"/>
          </p:nvPr>
        </p:nvSpPr>
        <p:spPr>
          <a:xfrm>
            <a:off x="1651000" y="952500"/>
            <a:ext cx="10223500" cy="55499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8500"/>
              <a:buFont typeface="Georgia"/>
              <a:buNone/>
              <a:defRPr sz="8500">
                <a:latin typeface="Georgia"/>
                <a:ea typeface="Georgia"/>
                <a:cs typeface="Georgia"/>
                <a:sym typeface="Georgi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6" name="Google Shape;16;p56"/>
          <p:cNvSpPr txBox="1"/>
          <p:nvPr>
            <p:ph idx="1" type="body"/>
          </p:nvPr>
        </p:nvSpPr>
        <p:spPr>
          <a:xfrm>
            <a:off x="1651000" y="6527800"/>
            <a:ext cx="10223500" cy="5727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1pPr>
            <a:lvl2pPr indent="-228600" lvl="1" marL="9144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2pPr>
            <a:lvl3pPr indent="-228600" lvl="2" marL="13716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3pPr>
            <a:lvl4pPr indent="-228600" lvl="3" marL="18288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4pPr>
            <a:lvl5pPr indent="-228600" lvl="4" marL="2286000" algn="ctr">
              <a:lnSpc>
                <a:spcPct val="100000"/>
              </a:lnSpc>
              <a:spcBef>
                <a:spcPts val="0"/>
              </a:spcBef>
              <a:spcAft>
                <a:spcPts val="0"/>
              </a:spcAft>
              <a:buClr>
                <a:srgbClr val="000000"/>
              </a:buClr>
              <a:buSzPts val="5500"/>
              <a:buFont typeface="Libre Baskerville"/>
              <a:buNone/>
              <a:defRPr sz="5500">
                <a:latin typeface="Libre Baskerville"/>
                <a:ea typeface="Libre Baskerville"/>
                <a:cs typeface="Libre Baskerville"/>
                <a:sym typeface="Libre Baskerville"/>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7" name="Google Shape;17;p56"/>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p:cSld name="Título y viñetas">
    <p:spTree>
      <p:nvGrpSpPr>
        <p:cNvPr id="82" name="Shape 82"/>
        <p:cNvGrpSpPr/>
        <p:nvPr/>
      </p:nvGrpSpPr>
      <p:grpSpPr>
        <a:xfrm>
          <a:off x="0" y="0"/>
          <a:ext cx="0" cy="0"/>
          <a:chOff x="0" y="0"/>
          <a:chExt cx="0" cy="0"/>
        </a:xfrm>
      </p:grpSpPr>
      <p:sp>
        <p:nvSpPr>
          <p:cNvPr id="83" name="Google Shape;83;p69"/>
          <p:cNvSpPr txBox="1"/>
          <p:nvPr>
            <p:ph type="title"/>
          </p:nvPr>
        </p:nvSpPr>
        <p:spPr>
          <a:xfrm>
            <a:off x="1689100" y="355600"/>
            <a:ext cx="21005800"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84" name="Google Shape;84;p69"/>
          <p:cNvSpPr txBox="1"/>
          <p:nvPr>
            <p:ph idx="1" type="body"/>
          </p:nvPr>
        </p:nvSpPr>
        <p:spPr>
          <a:xfrm>
            <a:off x="1689100" y="3149600"/>
            <a:ext cx="21005800" cy="9296400"/>
          </a:xfrm>
          <a:prstGeom prst="rect">
            <a:avLst/>
          </a:prstGeom>
          <a:noFill/>
          <a:ln>
            <a:noFill/>
          </a:ln>
        </p:spPr>
        <p:txBody>
          <a:bodyPr anchorCtr="0" anchor="ctr" bIns="50800" lIns="50800" spcFirstLastPara="1" rIns="50800" wrap="square" tIns="50800">
            <a:normAutofit/>
          </a:bodyPr>
          <a:lstStyle>
            <a:lvl1pPr indent="-625475" lvl="0" marL="457200" algn="l">
              <a:lnSpc>
                <a:spcPct val="100000"/>
              </a:lnSpc>
              <a:spcBef>
                <a:spcPts val="5900"/>
              </a:spcBef>
              <a:spcAft>
                <a:spcPts val="0"/>
              </a:spcAft>
              <a:buClr>
                <a:srgbClr val="000000"/>
              </a:buClr>
              <a:buSzPts val="6250"/>
              <a:buFont typeface="EB Garamond"/>
              <a:buChar char="•"/>
              <a:defRPr sz="5000"/>
            </a:lvl1pPr>
            <a:lvl2pPr indent="-625475" lvl="1" marL="914400" algn="l">
              <a:lnSpc>
                <a:spcPct val="100000"/>
              </a:lnSpc>
              <a:spcBef>
                <a:spcPts val="5900"/>
              </a:spcBef>
              <a:spcAft>
                <a:spcPts val="0"/>
              </a:spcAft>
              <a:buClr>
                <a:srgbClr val="000000"/>
              </a:buClr>
              <a:buSzPts val="6250"/>
              <a:buFont typeface="EB Garamond"/>
              <a:buChar char="•"/>
              <a:defRPr sz="5000"/>
            </a:lvl2pPr>
            <a:lvl3pPr indent="-625475" lvl="2" marL="1371600" algn="l">
              <a:lnSpc>
                <a:spcPct val="100000"/>
              </a:lnSpc>
              <a:spcBef>
                <a:spcPts val="5900"/>
              </a:spcBef>
              <a:spcAft>
                <a:spcPts val="0"/>
              </a:spcAft>
              <a:buClr>
                <a:srgbClr val="000000"/>
              </a:buClr>
              <a:buSzPts val="6250"/>
              <a:buFont typeface="EB Garamond"/>
              <a:buChar char="•"/>
              <a:defRPr sz="5000"/>
            </a:lvl3pPr>
            <a:lvl4pPr indent="-625475" lvl="3" marL="1828800" algn="l">
              <a:lnSpc>
                <a:spcPct val="100000"/>
              </a:lnSpc>
              <a:spcBef>
                <a:spcPts val="5900"/>
              </a:spcBef>
              <a:spcAft>
                <a:spcPts val="0"/>
              </a:spcAft>
              <a:buClr>
                <a:srgbClr val="000000"/>
              </a:buClr>
              <a:buSzPts val="6250"/>
              <a:buFont typeface="EB Garamond"/>
              <a:buChar char="•"/>
              <a:defRPr sz="5000"/>
            </a:lvl4pPr>
            <a:lvl5pPr indent="-625475" lvl="4" marL="2286000" algn="l">
              <a:lnSpc>
                <a:spcPct val="100000"/>
              </a:lnSpc>
              <a:spcBef>
                <a:spcPts val="5900"/>
              </a:spcBef>
              <a:spcAft>
                <a:spcPts val="0"/>
              </a:spcAft>
              <a:buClr>
                <a:srgbClr val="000000"/>
              </a:buClr>
              <a:buSzPts val="6250"/>
              <a:buFont typeface="EB Garamond"/>
              <a:buChar char="•"/>
              <a:defRPr sz="50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85" name="Google Shape;85;p69"/>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iñetas y foto">
  <p:cSld name="Título, viñetas y foto">
    <p:spTree>
      <p:nvGrpSpPr>
        <p:cNvPr id="86" name="Shape 86"/>
        <p:cNvGrpSpPr/>
        <p:nvPr/>
      </p:nvGrpSpPr>
      <p:grpSpPr>
        <a:xfrm>
          <a:off x="0" y="0"/>
          <a:ext cx="0" cy="0"/>
          <a:chOff x="0" y="0"/>
          <a:chExt cx="0" cy="0"/>
        </a:xfrm>
      </p:grpSpPr>
      <p:sp>
        <p:nvSpPr>
          <p:cNvPr id="87" name="Google Shape;87;p70"/>
          <p:cNvSpPr/>
          <p:nvPr>
            <p:ph idx="2" type="pic"/>
          </p:nvPr>
        </p:nvSpPr>
        <p:spPr>
          <a:xfrm>
            <a:off x="10960100" y="3149600"/>
            <a:ext cx="13944600" cy="9296400"/>
          </a:xfrm>
          <a:prstGeom prst="rect">
            <a:avLst/>
          </a:prstGeom>
          <a:noFill/>
          <a:ln>
            <a:noFill/>
          </a:ln>
        </p:spPr>
      </p:sp>
      <p:sp>
        <p:nvSpPr>
          <p:cNvPr id="88" name="Google Shape;88;p70"/>
          <p:cNvSpPr txBox="1"/>
          <p:nvPr>
            <p:ph type="title"/>
          </p:nvPr>
        </p:nvSpPr>
        <p:spPr>
          <a:xfrm>
            <a:off x="1689100" y="355600"/>
            <a:ext cx="21005800"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89" name="Google Shape;89;p70"/>
          <p:cNvSpPr txBox="1"/>
          <p:nvPr>
            <p:ph idx="1" type="body"/>
          </p:nvPr>
        </p:nvSpPr>
        <p:spPr>
          <a:xfrm>
            <a:off x="1689100" y="3149600"/>
            <a:ext cx="10223500" cy="9296400"/>
          </a:xfrm>
          <a:prstGeom prst="rect">
            <a:avLst/>
          </a:prstGeom>
          <a:noFill/>
          <a:ln>
            <a:noFill/>
          </a:ln>
        </p:spPr>
        <p:txBody>
          <a:bodyPr anchorCtr="0" anchor="ctr" bIns="50800" lIns="50800" spcFirstLastPara="1" rIns="50800" wrap="square" tIns="50800">
            <a:normAutofit/>
          </a:bodyPr>
          <a:lstStyle>
            <a:lvl1pPr indent="-506412" lvl="0" marL="457200"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1pPr>
            <a:lvl2pPr indent="-506412" lvl="1" marL="914400"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2pPr>
            <a:lvl3pPr indent="-506412" lvl="2" marL="1371600"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3pPr>
            <a:lvl4pPr indent="-506412" lvl="3" marL="1828800"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4pPr>
            <a:lvl5pPr indent="-506412" lvl="4" marL="2286000" algn="l">
              <a:lnSpc>
                <a:spcPct val="100000"/>
              </a:lnSpc>
              <a:spcBef>
                <a:spcPts val="4500"/>
              </a:spcBef>
              <a:spcAft>
                <a:spcPts val="0"/>
              </a:spcAft>
              <a:buClr>
                <a:srgbClr val="000000"/>
              </a:buClr>
              <a:buSzPts val="4375"/>
              <a:buFont typeface="Helvetica Neue"/>
              <a:buChar char="•"/>
              <a:defRPr sz="3500">
                <a:latin typeface="Helvetica Neue"/>
                <a:ea typeface="Helvetica Neue"/>
                <a:cs typeface="Helvetica Neue"/>
                <a:sym typeface="Helvetica Neue"/>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90" name="Google Shape;90;p70"/>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ñetas">
  <p:cSld name="Viñetas">
    <p:spTree>
      <p:nvGrpSpPr>
        <p:cNvPr id="91" name="Shape 91"/>
        <p:cNvGrpSpPr/>
        <p:nvPr/>
      </p:nvGrpSpPr>
      <p:grpSpPr>
        <a:xfrm>
          <a:off x="0" y="0"/>
          <a:ext cx="0" cy="0"/>
          <a:chOff x="0" y="0"/>
          <a:chExt cx="0" cy="0"/>
        </a:xfrm>
      </p:grpSpPr>
      <p:sp>
        <p:nvSpPr>
          <p:cNvPr id="92" name="Google Shape;92;p71"/>
          <p:cNvSpPr txBox="1"/>
          <p:nvPr>
            <p:ph idx="1" type="body"/>
          </p:nvPr>
        </p:nvSpPr>
        <p:spPr>
          <a:xfrm>
            <a:off x="1689100" y="1778000"/>
            <a:ext cx="21005800" cy="10160000"/>
          </a:xfrm>
          <a:prstGeom prst="rect">
            <a:avLst/>
          </a:prstGeom>
          <a:noFill/>
          <a:ln>
            <a:noFill/>
          </a:ln>
        </p:spPr>
        <p:txBody>
          <a:bodyPr anchorCtr="0" anchor="ctr" bIns="50800" lIns="50800" spcFirstLastPara="1" rIns="50800" wrap="square" tIns="50800">
            <a:normAutofit/>
          </a:bodyPr>
          <a:lstStyle>
            <a:lvl1pPr indent="-625475" lvl="0" marL="457200" algn="l">
              <a:lnSpc>
                <a:spcPct val="100000"/>
              </a:lnSpc>
              <a:spcBef>
                <a:spcPts val="5900"/>
              </a:spcBef>
              <a:spcAft>
                <a:spcPts val="0"/>
              </a:spcAft>
              <a:buClr>
                <a:srgbClr val="000000"/>
              </a:buClr>
              <a:buSzPts val="6250"/>
              <a:buFont typeface="EB Garamond"/>
              <a:buChar char="•"/>
              <a:defRPr sz="5000"/>
            </a:lvl1pPr>
            <a:lvl2pPr indent="-625475" lvl="1" marL="914400" algn="l">
              <a:lnSpc>
                <a:spcPct val="100000"/>
              </a:lnSpc>
              <a:spcBef>
                <a:spcPts val="5900"/>
              </a:spcBef>
              <a:spcAft>
                <a:spcPts val="0"/>
              </a:spcAft>
              <a:buClr>
                <a:srgbClr val="000000"/>
              </a:buClr>
              <a:buSzPts val="6250"/>
              <a:buFont typeface="EB Garamond"/>
              <a:buChar char="•"/>
              <a:defRPr sz="5000"/>
            </a:lvl2pPr>
            <a:lvl3pPr indent="-625475" lvl="2" marL="1371600" algn="l">
              <a:lnSpc>
                <a:spcPct val="100000"/>
              </a:lnSpc>
              <a:spcBef>
                <a:spcPts val="5900"/>
              </a:spcBef>
              <a:spcAft>
                <a:spcPts val="0"/>
              </a:spcAft>
              <a:buClr>
                <a:srgbClr val="000000"/>
              </a:buClr>
              <a:buSzPts val="6250"/>
              <a:buFont typeface="EB Garamond"/>
              <a:buChar char="•"/>
              <a:defRPr sz="5000"/>
            </a:lvl3pPr>
            <a:lvl4pPr indent="-625475" lvl="3" marL="1828800" algn="l">
              <a:lnSpc>
                <a:spcPct val="100000"/>
              </a:lnSpc>
              <a:spcBef>
                <a:spcPts val="5900"/>
              </a:spcBef>
              <a:spcAft>
                <a:spcPts val="0"/>
              </a:spcAft>
              <a:buClr>
                <a:srgbClr val="000000"/>
              </a:buClr>
              <a:buSzPts val="6250"/>
              <a:buFont typeface="EB Garamond"/>
              <a:buChar char="•"/>
              <a:defRPr sz="5000"/>
            </a:lvl4pPr>
            <a:lvl5pPr indent="-625475" lvl="4" marL="2286000" algn="l">
              <a:lnSpc>
                <a:spcPct val="100000"/>
              </a:lnSpc>
              <a:spcBef>
                <a:spcPts val="5900"/>
              </a:spcBef>
              <a:spcAft>
                <a:spcPts val="0"/>
              </a:spcAft>
              <a:buClr>
                <a:srgbClr val="000000"/>
              </a:buClr>
              <a:buSzPts val="6250"/>
              <a:buFont typeface="EB Garamond"/>
              <a:buChar char="•"/>
              <a:defRPr sz="50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93" name="Google Shape;93;p71"/>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otos">
  <p:cSld name="3 fotos">
    <p:spTree>
      <p:nvGrpSpPr>
        <p:cNvPr id="94" name="Shape 94"/>
        <p:cNvGrpSpPr/>
        <p:nvPr/>
      </p:nvGrpSpPr>
      <p:grpSpPr>
        <a:xfrm>
          <a:off x="0" y="0"/>
          <a:ext cx="0" cy="0"/>
          <a:chOff x="0" y="0"/>
          <a:chExt cx="0" cy="0"/>
        </a:xfrm>
      </p:grpSpPr>
      <p:sp>
        <p:nvSpPr>
          <p:cNvPr id="95" name="Google Shape;95;p72"/>
          <p:cNvSpPr/>
          <p:nvPr>
            <p:ph idx="2" type="pic"/>
          </p:nvPr>
        </p:nvSpPr>
        <p:spPr>
          <a:xfrm>
            <a:off x="15681340" y="7035800"/>
            <a:ext cx="8396678" cy="5600700"/>
          </a:xfrm>
          <a:prstGeom prst="rect">
            <a:avLst/>
          </a:prstGeom>
          <a:noFill/>
          <a:ln>
            <a:noFill/>
          </a:ln>
        </p:spPr>
      </p:sp>
      <p:sp>
        <p:nvSpPr>
          <p:cNvPr id="96" name="Google Shape;96;p72"/>
          <p:cNvSpPr/>
          <p:nvPr>
            <p:ph idx="3" type="pic"/>
          </p:nvPr>
        </p:nvSpPr>
        <p:spPr>
          <a:xfrm>
            <a:off x="15290800" y="1130300"/>
            <a:ext cx="8331200" cy="5554134"/>
          </a:xfrm>
          <a:prstGeom prst="rect">
            <a:avLst/>
          </a:prstGeom>
          <a:noFill/>
          <a:ln>
            <a:noFill/>
          </a:ln>
        </p:spPr>
      </p:sp>
      <p:sp>
        <p:nvSpPr>
          <p:cNvPr id="97" name="Google Shape;97;p72"/>
          <p:cNvSpPr/>
          <p:nvPr>
            <p:ph idx="4" type="pic"/>
          </p:nvPr>
        </p:nvSpPr>
        <p:spPr>
          <a:xfrm>
            <a:off x="-304800" y="1130300"/>
            <a:ext cx="17202150" cy="11468100"/>
          </a:xfrm>
          <a:prstGeom prst="rect">
            <a:avLst/>
          </a:prstGeom>
          <a:noFill/>
          <a:ln>
            <a:noFill/>
          </a:ln>
        </p:spPr>
      </p:sp>
      <p:sp>
        <p:nvSpPr>
          <p:cNvPr id="98" name="Google Shape;98;p72"/>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p:cSld name="Cita">
    <p:spTree>
      <p:nvGrpSpPr>
        <p:cNvPr id="99" name="Shape 99"/>
        <p:cNvGrpSpPr/>
        <p:nvPr/>
      </p:nvGrpSpPr>
      <p:grpSpPr>
        <a:xfrm>
          <a:off x="0" y="0"/>
          <a:ext cx="0" cy="0"/>
          <a:chOff x="0" y="0"/>
          <a:chExt cx="0" cy="0"/>
        </a:xfrm>
      </p:grpSpPr>
      <p:sp>
        <p:nvSpPr>
          <p:cNvPr id="100" name="Google Shape;100;p73"/>
          <p:cNvSpPr txBox="1"/>
          <p:nvPr>
            <p:ph idx="1" type="body"/>
          </p:nvPr>
        </p:nvSpPr>
        <p:spPr>
          <a:xfrm>
            <a:off x="2387600" y="8953500"/>
            <a:ext cx="19621500" cy="585521"/>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200"/>
              <a:buFont typeface="Helvetica Neue"/>
              <a:buNone/>
              <a:defRPr i="1" sz="3200">
                <a:latin typeface="Helvetica Neue"/>
                <a:ea typeface="Helvetica Neue"/>
                <a:cs typeface="Helvetica Neue"/>
                <a:sym typeface="Helvetica Neue"/>
              </a:defRPr>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01" name="Google Shape;101;p73"/>
          <p:cNvSpPr txBox="1"/>
          <p:nvPr>
            <p:ph idx="2" type="body"/>
          </p:nvPr>
        </p:nvSpPr>
        <p:spPr>
          <a:xfrm>
            <a:off x="2387600" y="6076950"/>
            <a:ext cx="19621500" cy="825500"/>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4500"/>
              <a:buFont typeface="Helvetica Neue"/>
              <a:buNone/>
              <a:defRPr sz="4500">
                <a:latin typeface="Helvetica Neue"/>
                <a:ea typeface="Helvetica Neue"/>
                <a:cs typeface="Helvetica Neue"/>
                <a:sym typeface="Helvetica Neue"/>
              </a:defRPr>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02" name="Google Shape;102;p73"/>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copia">
  <p:cSld name="En blanco copia">
    <p:spTree>
      <p:nvGrpSpPr>
        <p:cNvPr id="103" name="Shape 103"/>
        <p:cNvGrpSpPr/>
        <p:nvPr/>
      </p:nvGrpSpPr>
      <p:grpSpPr>
        <a:xfrm>
          <a:off x="0" y="0"/>
          <a:ext cx="0" cy="0"/>
          <a:chOff x="0" y="0"/>
          <a:chExt cx="0" cy="0"/>
        </a:xfrm>
      </p:grpSpPr>
      <p:pic>
        <p:nvPicPr>
          <p:cNvPr descr="image.png" id="104" name="Google Shape;104;p74"/>
          <p:cNvPicPr preferRelativeResize="0"/>
          <p:nvPr/>
        </p:nvPicPr>
        <p:blipFill rotWithShape="1">
          <a:blip r:embed="rId2">
            <a:alphaModFix/>
          </a:blip>
          <a:srcRect b="0" l="0" r="54556" t="0"/>
          <a:stretch/>
        </p:blipFill>
        <p:spPr>
          <a:xfrm>
            <a:off x="-1" y="0"/>
            <a:ext cx="4154489" cy="6858000"/>
          </a:xfrm>
          <a:prstGeom prst="rect">
            <a:avLst/>
          </a:prstGeom>
          <a:noFill/>
          <a:ln>
            <a:noFill/>
          </a:ln>
        </p:spPr>
      </p:pic>
      <p:sp>
        <p:nvSpPr>
          <p:cNvPr id="105" name="Google Shape;105;p74"/>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Headline" showMasterSp="0">
  <p:cSld name="1_Text Headline">
    <p:bg>
      <p:bgPr>
        <a:solidFill>
          <a:schemeClr val="dk1"/>
        </a:solidFill>
      </p:bgPr>
    </p:bg>
    <p:spTree>
      <p:nvGrpSpPr>
        <p:cNvPr id="106" name="Shape 106"/>
        <p:cNvGrpSpPr/>
        <p:nvPr/>
      </p:nvGrpSpPr>
      <p:grpSpPr>
        <a:xfrm>
          <a:off x="0" y="0"/>
          <a:ext cx="0" cy="0"/>
          <a:chOff x="0" y="0"/>
          <a:chExt cx="0" cy="0"/>
        </a:xfrm>
      </p:grpSpPr>
      <p:sp>
        <p:nvSpPr>
          <p:cNvPr id="107" name="Google Shape;107;p99"/>
          <p:cNvSpPr txBox="1"/>
          <p:nvPr>
            <p:ph idx="12" type="sldNum"/>
          </p:nvPr>
        </p:nvSpPr>
        <p:spPr>
          <a:xfrm>
            <a:off x="18084800" y="12846993"/>
            <a:ext cx="5689600" cy="461665"/>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fr-FR"/>
              <a:t>‹#›</a:t>
            </a:fld>
            <a:endParaRPr/>
          </a:p>
        </p:txBody>
      </p:sp>
      <p:pic>
        <p:nvPicPr>
          <p:cNvPr descr="C:\Users\Jon\Dropbox\designschool\logo\ac4d_white.png" id="108" name="Google Shape;108;p99"/>
          <p:cNvPicPr preferRelativeResize="0"/>
          <p:nvPr/>
        </p:nvPicPr>
        <p:blipFill rotWithShape="1">
          <a:blip r:embed="rId2">
            <a:alphaModFix/>
          </a:blip>
          <a:srcRect b="0" l="0" r="0" t="0"/>
          <a:stretch/>
        </p:blipFill>
        <p:spPr>
          <a:xfrm>
            <a:off x="685193" y="12600432"/>
            <a:ext cx="1753208" cy="65836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Headline" showMasterSp="0">
  <p:cSld name="1_Text Headline">
    <p:bg>
      <p:bgPr>
        <a:solidFill>
          <a:schemeClr val="lt1"/>
        </a:solidFill>
      </p:bgPr>
    </p:bg>
    <p:spTree>
      <p:nvGrpSpPr>
        <p:cNvPr id="113" name="Shape 113"/>
        <p:cNvGrpSpPr/>
        <p:nvPr/>
      </p:nvGrpSpPr>
      <p:grpSpPr>
        <a:xfrm>
          <a:off x="0" y="0"/>
          <a:ext cx="0" cy="0"/>
          <a:chOff x="0" y="0"/>
          <a:chExt cx="0" cy="0"/>
        </a:xfrm>
      </p:grpSpPr>
      <p:sp>
        <p:nvSpPr>
          <p:cNvPr id="114" name="Google Shape;114;p100"/>
          <p:cNvSpPr txBox="1"/>
          <p:nvPr>
            <p:ph idx="12" type="sldNum"/>
          </p:nvPr>
        </p:nvSpPr>
        <p:spPr>
          <a:xfrm>
            <a:off x="18084800" y="12846993"/>
            <a:ext cx="5689600" cy="461665"/>
          </a:xfrm>
          <a:prstGeom prst="rect">
            <a:avLst/>
          </a:prstGeom>
          <a:noFill/>
          <a:ln>
            <a:noFill/>
          </a:ln>
        </p:spPr>
        <p:txBody>
          <a:bodyPr anchorCtr="0" anchor="ctr" bIns="45700" lIns="91425" spcFirstLastPara="1" rIns="91425" wrap="square" tIns="45700">
            <a:spAutoFit/>
          </a:bodyPr>
          <a:lstStyle>
            <a:lvl1pPr indent="0" lvl="0"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1pPr>
            <a:lvl2pPr indent="0" lvl="1"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2pPr>
            <a:lvl3pPr indent="0" lvl="2"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3pPr>
            <a:lvl4pPr indent="0" lvl="3"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4pPr>
            <a:lvl5pPr indent="0" lvl="4"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5pPr>
            <a:lvl6pPr indent="0" lvl="5"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6pPr>
            <a:lvl7pPr indent="0" lvl="6"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7pPr>
            <a:lvl8pPr indent="0" lvl="7"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8pPr>
            <a:lvl9pPr indent="0" lvl="8" marL="0" marR="0" algn="r">
              <a:lnSpc>
                <a:spcPct val="100000"/>
              </a:lnSpc>
              <a:spcBef>
                <a:spcPts val="0"/>
              </a:spcBef>
              <a:spcAft>
                <a:spcPts val="0"/>
              </a:spcAft>
              <a:buClr>
                <a:srgbClr val="000000"/>
              </a:buClr>
              <a:buSzPts val="2400"/>
              <a:buFont typeface="Helvetica Neue Light"/>
              <a:buNone/>
              <a:defRPr b="0" i="0" sz="2400" u="none" cap="none" strike="noStrike">
                <a:solidFill>
                  <a:schemeClr val="lt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18" name="Shape 18"/>
        <p:cNvGrpSpPr/>
        <p:nvPr/>
      </p:nvGrpSpPr>
      <p:grpSpPr>
        <a:xfrm>
          <a:off x="0" y="0"/>
          <a:ext cx="0" cy="0"/>
          <a:chOff x="0" y="0"/>
          <a:chExt cx="0" cy="0"/>
        </a:xfrm>
      </p:grpSpPr>
      <p:sp>
        <p:nvSpPr>
          <p:cNvPr id="19" name="Google Shape;19;p55"/>
          <p:cNvSpPr/>
          <p:nvPr>
            <p:ph idx="2" type="pic"/>
          </p:nvPr>
        </p:nvSpPr>
        <p:spPr>
          <a:xfrm>
            <a:off x="0" y="0"/>
            <a:ext cx="24384000" cy="16264467"/>
          </a:xfrm>
          <a:prstGeom prst="rect">
            <a:avLst/>
          </a:prstGeom>
          <a:noFill/>
          <a:ln>
            <a:noFill/>
          </a:ln>
        </p:spPr>
      </p:sp>
      <p:sp>
        <p:nvSpPr>
          <p:cNvPr id="20" name="Google Shape;20;p55"/>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21" name="Shape 21"/>
        <p:cNvGrpSpPr/>
        <p:nvPr/>
      </p:nvGrpSpPr>
      <p:grpSpPr>
        <a:xfrm>
          <a:off x="0" y="0"/>
          <a:ext cx="0" cy="0"/>
          <a:chOff x="0" y="0"/>
          <a:chExt cx="0" cy="0"/>
        </a:xfrm>
      </p:grpSpPr>
      <p:sp>
        <p:nvSpPr>
          <p:cNvPr id="22" name="Google Shape;22;p57"/>
          <p:cNvSpPr txBox="1"/>
          <p:nvPr>
            <p:ph type="title"/>
          </p:nvPr>
        </p:nvSpPr>
        <p:spPr>
          <a:xfrm>
            <a:off x="1689100" y="355600"/>
            <a:ext cx="21005800"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3" name="Google Shape;23;p57"/>
          <p:cNvSpPr txBox="1"/>
          <p:nvPr>
            <p:ph idx="10" type="dt"/>
          </p:nvPr>
        </p:nvSpPr>
        <p:spPr>
          <a:xfrm>
            <a:off x="6430437" y="12487276"/>
            <a:ext cx="8352366" cy="4191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9pPr>
          </a:lstStyle>
          <a:p/>
        </p:txBody>
      </p:sp>
      <p:sp>
        <p:nvSpPr>
          <p:cNvPr id="24" name="Google Shape;24;p57"/>
          <p:cNvSpPr txBox="1"/>
          <p:nvPr>
            <p:ph idx="11" type="ftr"/>
          </p:nvPr>
        </p:nvSpPr>
        <p:spPr>
          <a:xfrm>
            <a:off x="6430437" y="11826879"/>
            <a:ext cx="8064498" cy="663574"/>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3000"/>
              <a:buFont typeface="Helvetica Neue"/>
              <a:buNone/>
              <a:defRPr b="1" i="0" sz="3000" u="none" cap="none" strike="noStrike">
                <a:solidFill>
                  <a:srgbClr val="000000"/>
                </a:solidFill>
                <a:latin typeface="Helvetica Neue"/>
                <a:ea typeface="Helvetica Neue"/>
                <a:cs typeface="Helvetica Neue"/>
                <a:sym typeface="Helvetica Neue"/>
              </a:defRPr>
            </a:lvl9pPr>
          </a:lstStyle>
          <a:p/>
        </p:txBody>
      </p:sp>
      <p:sp>
        <p:nvSpPr>
          <p:cNvPr id="25" name="Google Shape;25;p57"/>
          <p:cNvSpPr txBox="1"/>
          <p:nvPr>
            <p:ph idx="12" type="sldNum"/>
          </p:nvPr>
        </p:nvSpPr>
        <p:spPr>
          <a:xfrm>
            <a:off x="22727973" y="12077703"/>
            <a:ext cx="602729" cy="471924"/>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26" name="Shape 26"/>
        <p:cNvGrpSpPr/>
        <p:nvPr/>
      </p:nvGrpSpPr>
      <p:grpSpPr>
        <a:xfrm>
          <a:off x="0" y="0"/>
          <a:ext cx="0" cy="0"/>
          <a:chOff x="0" y="0"/>
          <a:chExt cx="0" cy="0"/>
        </a:xfrm>
      </p:grpSpPr>
      <p:sp>
        <p:nvSpPr>
          <p:cNvPr id="27" name="Google Shape;27;p54"/>
          <p:cNvSpPr txBox="1"/>
          <p:nvPr>
            <p:ph type="title"/>
          </p:nvPr>
        </p:nvSpPr>
        <p:spPr>
          <a:xfrm>
            <a:off x="1676400" y="730250"/>
            <a:ext cx="21031200" cy="2651126"/>
          </a:xfrm>
          <a:prstGeom prst="rect">
            <a:avLst/>
          </a:prstGeom>
          <a:noFill/>
          <a:ln>
            <a:noFill/>
          </a:ln>
        </p:spPr>
        <p:txBody>
          <a:bodyPr anchorCtr="0" anchor="ctr" bIns="91425" lIns="91425" spcFirstLastPara="1" rIns="91425" wrap="square" tIns="91425">
            <a:normAutofit/>
          </a:bodyPr>
          <a:lstStyle>
            <a:lvl1pPr lvl="0" algn="l">
              <a:lnSpc>
                <a:spcPct val="90000"/>
              </a:lnSpc>
              <a:spcBef>
                <a:spcPts val="0"/>
              </a:spcBef>
              <a:spcAft>
                <a:spcPts val="0"/>
              </a:spcAft>
              <a:buClr>
                <a:srgbClr val="000000"/>
              </a:buClr>
              <a:buSzPts val="8800"/>
              <a:buFont typeface="Calibri"/>
              <a:buNone/>
              <a:defRPr sz="8800">
                <a:latin typeface="Calibri"/>
                <a:ea typeface="Calibri"/>
                <a:cs typeface="Calibri"/>
                <a:sym typeface="Calibri"/>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8" name="Google Shape;28;p54"/>
          <p:cNvSpPr txBox="1"/>
          <p:nvPr>
            <p:ph idx="1" type="body"/>
          </p:nvPr>
        </p:nvSpPr>
        <p:spPr>
          <a:xfrm>
            <a:off x="1676400" y="3651250"/>
            <a:ext cx="21031200" cy="8702676"/>
          </a:xfrm>
          <a:prstGeom prst="rect">
            <a:avLst/>
          </a:prstGeom>
          <a:noFill/>
          <a:ln>
            <a:noFill/>
          </a:ln>
        </p:spPr>
        <p:txBody>
          <a:bodyPr anchorCtr="0" anchor="t" bIns="91425" lIns="91425" spcFirstLastPara="1" rIns="91425" wrap="square" tIns="91425">
            <a:normAutofit/>
          </a:bodyPr>
          <a:lstStyle>
            <a:lvl1pPr indent="-584200" lvl="0" marL="4572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1pPr>
            <a:lvl2pPr indent="-584200" lvl="1" marL="9144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2pPr>
            <a:lvl3pPr indent="-584200" lvl="2" marL="13716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3pPr>
            <a:lvl4pPr indent="-584200" lvl="3" marL="18288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4pPr>
            <a:lvl5pPr indent="-584200" lvl="4" marL="2286000" algn="l">
              <a:lnSpc>
                <a:spcPct val="90000"/>
              </a:lnSpc>
              <a:spcBef>
                <a:spcPts val="2000"/>
              </a:spcBef>
              <a:spcAft>
                <a:spcPts val="0"/>
              </a:spcAft>
              <a:buClr>
                <a:srgbClr val="000000"/>
              </a:buClr>
              <a:buSzPts val="5600"/>
              <a:buFont typeface="Arial"/>
              <a:buChar char="•"/>
              <a:defRPr sz="5600">
                <a:latin typeface="Calibri"/>
                <a:ea typeface="Calibri"/>
                <a:cs typeface="Calibri"/>
                <a:sym typeface="Calibri"/>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9" name="Google Shape;29;p54"/>
          <p:cNvSpPr txBox="1"/>
          <p:nvPr>
            <p:ph idx="12" type="sldNum"/>
          </p:nvPr>
        </p:nvSpPr>
        <p:spPr>
          <a:xfrm>
            <a:off x="22203052" y="12802235"/>
            <a:ext cx="504548" cy="551181"/>
          </a:xfrm>
          <a:prstGeom prst="rect">
            <a:avLst/>
          </a:prstGeom>
          <a:noFill/>
          <a:ln>
            <a:noFill/>
          </a:ln>
        </p:spPr>
        <p:txBody>
          <a:bodyPr anchorCtr="0" anchor="ctr" bIns="91425" lIns="91425" spcFirstLastPara="1" rIns="91425" wrap="square" tIns="91425">
            <a:spAutoFit/>
          </a:bodyPr>
          <a:lstStyle>
            <a:lvl1pPr indent="0" lvl="0"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400"/>
              <a:buFont typeface="Calibri"/>
              <a:buNone/>
              <a:defRPr b="0" i="0" sz="2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centro)">
  <p:cSld name="Título (centro)">
    <p:spTree>
      <p:nvGrpSpPr>
        <p:cNvPr id="30" name="Shape 30"/>
        <p:cNvGrpSpPr/>
        <p:nvPr/>
      </p:nvGrpSpPr>
      <p:grpSpPr>
        <a:xfrm>
          <a:off x="0" y="0"/>
          <a:ext cx="0" cy="0"/>
          <a:chOff x="0" y="0"/>
          <a:chExt cx="0" cy="0"/>
        </a:xfrm>
      </p:grpSpPr>
      <p:sp>
        <p:nvSpPr>
          <p:cNvPr id="31" name="Google Shape;31;p58"/>
          <p:cNvSpPr txBox="1"/>
          <p:nvPr>
            <p:ph type="title"/>
          </p:nvPr>
        </p:nvSpPr>
        <p:spPr>
          <a:xfrm>
            <a:off x="1778000" y="4533900"/>
            <a:ext cx="20828000" cy="46482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8500"/>
              <a:buFont typeface="Georgia"/>
              <a:buNone/>
              <a:defRPr sz="8500">
                <a:latin typeface="Georgia"/>
                <a:ea typeface="Georgia"/>
                <a:cs typeface="Georgia"/>
                <a:sym typeface="Georgia"/>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2" name="Google Shape;32;p58"/>
          <p:cNvSpPr/>
          <p:nvPr/>
        </p:nvSpPr>
        <p:spPr>
          <a:xfrm>
            <a:off x="20263201" y="-32926"/>
            <a:ext cx="1080001" cy="3600001"/>
          </a:xfrm>
          <a:prstGeom prst="rect">
            <a:avLst/>
          </a:prstGeom>
          <a:solidFill>
            <a:srgbClr val="D5D5D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3" name="Google Shape;33;p58"/>
          <p:cNvSpPr/>
          <p:nvPr/>
        </p:nvSpPr>
        <p:spPr>
          <a:xfrm>
            <a:off x="-1548" y="7746721"/>
            <a:ext cx="1270001" cy="4963347"/>
          </a:xfrm>
          <a:prstGeom prst="rect">
            <a:avLst/>
          </a:prstGeom>
          <a:solidFill>
            <a:srgbClr val="D5D5D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4" name="Google Shape;34;p58"/>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efault">
  <p:cSld name="4_Default">
    <p:spTree>
      <p:nvGrpSpPr>
        <p:cNvPr id="35" name="Shape 35"/>
        <p:cNvGrpSpPr/>
        <p:nvPr/>
      </p:nvGrpSpPr>
      <p:grpSpPr>
        <a:xfrm>
          <a:off x="0" y="0"/>
          <a:ext cx="0" cy="0"/>
          <a:chOff x="0" y="0"/>
          <a:chExt cx="0" cy="0"/>
        </a:xfrm>
      </p:grpSpPr>
      <p:pic>
        <p:nvPicPr>
          <p:cNvPr descr="image.png" id="36" name="Google Shape;36;p59"/>
          <p:cNvPicPr preferRelativeResize="0"/>
          <p:nvPr/>
        </p:nvPicPr>
        <p:blipFill rotWithShape="1">
          <a:blip r:embed="rId2">
            <a:alphaModFix/>
          </a:blip>
          <a:srcRect b="0" l="0" r="54556" t="0"/>
          <a:stretch/>
        </p:blipFill>
        <p:spPr>
          <a:xfrm>
            <a:off x="0" y="0"/>
            <a:ext cx="8308975" cy="13716000"/>
          </a:xfrm>
          <a:prstGeom prst="rect">
            <a:avLst/>
          </a:prstGeom>
          <a:noFill/>
          <a:ln>
            <a:noFill/>
          </a:ln>
        </p:spPr>
      </p:pic>
      <p:sp>
        <p:nvSpPr>
          <p:cNvPr id="37" name="Google Shape;37;p59"/>
          <p:cNvSpPr txBox="1"/>
          <p:nvPr>
            <p:ph idx="12" type="sldNum"/>
          </p:nvPr>
        </p:nvSpPr>
        <p:spPr>
          <a:xfrm>
            <a:off x="11887200" y="12344400"/>
            <a:ext cx="4267200" cy="736601"/>
          </a:xfrm>
          <a:prstGeom prst="rect">
            <a:avLst/>
          </a:prstGeom>
          <a:noFill/>
          <a:ln>
            <a:noFill/>
          </a:ln>
        </p:spPr>
        <p:txBody>
          <a:bodyPr anchorCtr="0" anchor="ctr" bIns="91425" lIns="91425" spcFirstLastPara="1" rIns="91425" wrap="square" tIns="91425">
            <a:spAutoFit/>
          </a:bodyPr>
          <a:lstStyle>
            <a:lvl1pPr indent="0" lvl="0"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efault">
  <p:cSld name="3_Default">
    <p:spTree>
      <p:nvGrpSpPr>
        <p:cNvPr id="38" name="Shape 38"/>
        <p:cNvGrpSpPr/>
        <p:nvPr/>
      </p:nvGrpSpPr>
      <p:grpSpPr>
        <a:xfrm>
          <a:off x="0" y="0"/>
          <a:ext cx="0" cy="0"/>
          <a:chOff x="0" y="0"/>
          <a:chExt cx="0" cy="0"/>
        </a:xfrm>
      </p:grpSpPr>
      <p:pic>
        <p:nvPicPr>
          <p:cNvPr descr="S11_2" id="39" name="Google Shape;39;p60"/>
          <p:cNvPicPr preferRelativeResize="0"/>
          <p:nvPr/>
        </p:nvPicPr>
        <p:blipFill rotWithShape="1">
          <a:blip r:embed="rId2">
            <a:alphaModFix/>
          </a:blip>
          <a:srcRect b="0" l="5868" r="53334" t="0"/>
          <a:stretch/>
        </p:blipFill>
        <p:spPr>
          <a:xfrm>
            <a:off x="1066800" y="-12700"/>
            <a:ext cx="7461250" cy="13716000"/>
          </a:xfrm>
          <a:prstGeom prst="rect">
            <a:avLst/>
          </a:prstGeom>
          <a:noFill/>
          <a:ln>
            <a:noFill/>
          </a:ln>
        </p:spPr>
      </p:pic>
      <p:sp>
        <p:nvSpPr>
          <p:cNvPr id="40" name="Google Shape;40;p60"/>
          <p:cNvSpPr txBox="1"/>
          <p:nvPr>
            <p:ph idx="12" type="sldNum"/>
          </p:nvPr>
        </p:nvSpPr>
        <p:spPr>
          <a:xfrm>
            <a:off x="11887200" y="12344400"/>
            <a:ext cx="4267200" cy="736601"/>
          </a:xfrm>
          <a:prstGeom prst="rect">
            <a:avLst/>
          </a:prstGeom>
          <a:noFill/>
          <a:ln>
            <a:noFill/>
          </a:ln>
        </p:spPr>
        <p:txBody>
          <a:bodyPr anchorCtr="0" anchor="ctr" bIns="91425" lIns="91425" spcFirstLastPara="1" rIns="91425" wrap="square" tIns="91425">
            <a:spAutoFit/>
          </a:bodyPr>
          <a:lstStyle>
            <a:lvl1pPr indent="0" lvl="0"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41" name="Shape 41"/>
        <p:cNvGrpSpPr/>
        <p:nvPr/>
      </p:nvGrpSpPr>
      <p:grpSpPr>
        <a:xfrm>
          <a:off x="0" y="0"/>
          <a:ext cx="0" cy="0"/>
          <a:chOff x="0" y="0"/>
          <a:chExt cx="0" cy="0"/>
        </a:xfrm>
      </p:grpSpPr>
      <p:pic>
        <p:nvPicPr>
          <p:cNvPr descr="image.png" id="42" name="Google Shape;42;p61"/>
          <p:cNvPicPr preferRelativeResize="0"/>
          <p:nvPr/>
        </p:nvPicPr>
        <p:blipFill rotWithShape="1">
          <a:blip r:embed="rId2">
            <a:alphaModFix/>
          </a:blip>
          <a:srcRect b="0" l="0" r="36539" t="0"/>
          <a:stretch/>
        </p:blipFill>
        <p:spPr>
          <a:xfrm>
            <a:off x="0" y="0"/>
            <a:ext cx="11604625" cy="13716000"/>
          </a:xfrm>
          <a:prstGeom prst="rect">
            <a:avLst/>
          </a:prstGeom>
          <a:noFill/>
          <a:ln>
            <a:noFill/>
          </a:ln>
        </p:spPr>
      </p:pic>
      <p:sp>
        <p:nvSpPr>
          <p:cNvPr id="43" name="Google Shape;43;p61"/>
          <p:cNvSpPr txBox="1"/>
          <p:nvPr>
            <p:ph idx="12" type="sldNum"/>
          </p:nvPr>
        </p:nvSpPr>
        <p:spPr>
          <a:xfrm>
            <a:off x="11887200" y="12344400"/>
            <a:ext cx="4267200" cy="736601"/>
          </a:xfrm>
          <a:prstGeom prst="rect">
            <a:avLst/>
          </a:prstGeom>
          <a:noFill/>
          <a:ln>
            <a:noFill/>
          </a:ln>
        </p:spPr>
        <p:txBody>
          <a:bodyPr anchorCtr="0" anchor="ctr" bIns="91425" lIns="91425" spcFirstLastPara="1" rIns="91425" wrap="square" tIns="91425">
            <a:spAutoFit/>
          </a:bodyPr>
          <a:lstStyle>
            <a:lvl1pPr indent="0" lvl="0"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2400"/>
              <a:buFont typeface="Trebuchet MS"/>
              <a:buNone/>
              <a:defRPr b="0" i="0" sz="2400" u="none" cap="none" strike="noStrike">
                <a:solidFill>
                  <a:srgbClr val="00000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1689100" y="355600"/>
            <a:ext cx="21005800" cy="2286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1pPr>
            <a:lvl2pPr lvl="1"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2pPr>
            <a:lvl3pPr lvl="2"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3pPr>
            <a:lvl4pPr lvl="3"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4pPr>
            <a:lvl5pPr lvl="4"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5pPr>
            <a:lvl6pPr lvl="5"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6pPr>
            <a:lvl7pPr lvl="6"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7pPr>
            <a:lvl8pPr lvl="7"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8pPr>
            <a:lvl9pPr lvl="8"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9pPr>
          </a:lstStyle>
          <a:p/>
        </p:txBody>
      </p:sp>
      <p:sp>
        <p:nvSpPr>
          <p:cNvPr id="7" name="Google Shape;7;p51"/>
          <p:cNvSpPr txBox="1"/>
          <p:nvPr>
            <p:ph idx="1" type="body"/>
          </p:nvPr>
        </p:nvSpPr>
        <p:spPr>
          <a:xfrm>
            <a:off x="1689100" y="3149600"/>
            <a:ext cx="21005800" cy="9296400"/>
          </a:xfrm>
          <a:prstGeom prst="rect">
            <a:avLst/>
          </a:prstGeom>
          <a:noFill/>
          <a:ln>
            <a:noFill/>
          </a:ln>
        </p:spPr>
        <p:txBody>
          <a:bodyPr anchorCtr="0" anchor="ctr" bIns="50800" lIns="50800" spcFirstLastPara="1" rIns="50800" wrap="square" tIns="50800">
            <a:normAutofit/>
          </a:bodyPr>
          <a:lstStyle>
            <a:lvl1pPr indent="-641350" lvl="0" marL="4572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1pPr>
            <a:lvl2pPr indent="-641350" lvl="1" marL="9144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2pPr>
            <a:lvl3pPr indent="-641350" lvl="2" marL="13716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3pPr>
            <a:lvl4pPr indent="-641350" lvl="3" marL="18288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4pPr>
            <a:lvl5pPr indent="-641350" lvl="4" marL="22860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5pPr>
            <a:lvl6pPr indent="-641350" lvl="5" marL="27432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6pPr>
            <a:lvl7pPr indent="-641350" lvl="6" marL="32004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7pPr>
            <a:lvl8pPr indent="-641350" lvl="7" marL="36576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8pPr>
            <a:lvl9pPr indent="-641350" lvl="8" marL="41148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9pPr>
          </a:lstStyle>
          <a:p/>
        </p:txBody>
      </p:sp>
      <p:sp>
        <p:nvSpPr>
          <p:cNvPr id="8" name="Google Shape;8;p51"/>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 name="Shape 109"/>
        <p:cNvGrpSpPr/>
        <p:nvPr/>
      </p:nvGrpSpPr>
      <p:grpSpPr>
        <a:xfrm>
          <a:off x="0" y="0"/>
          <a:ext cx="0" cy="0"/>
          <a:chOff x="0" y="0"/>
          <a:chExt cx="0" cy="0"/>
        </a:xfrm>
      </p:grpSpPr>
      <p:sp>
        <p:nvSpPr>
          <p:cNvPr id="110" name="Google Shape;110;p98"/>
          <p:cNvSpPr txBox="1"/>
          <p:nvPr>
            <p:ph type="title"/>
          </p:nvPr>
        </p:nvSpPr>
        <p:spPr>
          <a:xfrm>
            <a:off x="1689100" y="355600"/>
            <a:ext cx="21005800" cy="2286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1pPr>
            <a:lvl2pPr lvl="1"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2pPr>
            <a:lvl3pPr lvl="2"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3pPr>
            <a:lvl4pPr lvl="3"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4pPr>
            <a:lvl5pPr lvl="4"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5pPr>
            <a:lvl6pPr lvl="5"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6pPr>
            <a:lvl7pPr lvl="6"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7pPr>
            <a:lvl8pPr lvl="7"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8pPr>
            <a:lvl9pPr lvl="8" marR="0" rtl="0" algn="ctr">
              <a:lnSpc>
                <a:spcPct val="100000"/>
              </a:lnSpc>
              <a:spcBef>
                <a:spcPts val="0"/>
              </a:spcBef>
              <a:spcAft>
                <a:spcPts val="0"/>
              </a:spcAft>
              <a:buClr>
                <a:srgbClr val="000000"/>
              </a:buClr>
              <a:buSzPts val="11000"/>
              <a:buFont typeface="Avenir"/>
              <a:buNone/>
              <a:defRPr b="0" i="0" sz="11000" u="none" cap="none" strike="noStrike">
                <a:solidFill>
                  <a:srgbClr val="000000"/>
                </a:solidFill>
                <a:latin typeface="Avenir"/>
                <a:ea typeface="Avenir"/>
                <a:cs typeface="Avenir"/>
                <a:sym typeface="Avenir"/>
              </a:defRPr>
            </a:lvl9pPr>
          </a:lstStyle>
          <a:p/>
        </p:txBody>
      </p:sp>
      <p:sp>
        <p:nvSpPr>
          <p:cNvPr id="111" name="Google Shape;111;p98"/>
          <p:cNvSpPr txBox="1"/>
          <p:nvPr>
            <p:ph idx="1" type="body"/>
          </p:nvPr>
        </p:nvSpPr>
        <p:spPr>
          <a:xfrm>
            <a:off x="1689100" y="3149600"/>
            <a:ext cx="21005800" cy="9296400"/>
          </a:xfrm>
          <a:prstGeom prst="rect">
            <a:avLst/>
          </a:prstGeom>
          <a:noFill/>
          <a:ln>
            <a:noFill/>
          </a:ln>
        </p:spPr>
        <p:txBody>
          <a:bodyPr anchorCtr="0" anchor="ctr" bIns="50800" lIns="50800" spcFirstLastPara="1" rIns="50800" wrap="square" tIns="50800">
            <a:normAutofit/>
          </a:bodyPr>
          <a:lstStyle>
            <a:lvl1pPr indent="-641350" lvl="0" marL="4572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1pPr>
            <a:lvl2pPr indent="-641350" lvl="1" marL="9144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2pPr>
            <a:lvl3pPr indent="-641350" lvl="2" marL="13716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3pPr>
            <a:lvl4pPr indent="-641350" lvl="3" marL="18288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4pPr>
            <a:lvl5pPr indent="-641350" lvl="4" marL="22860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5pPr>
            <a:lvl6pPr indent="-641350" lvl="5" marL="27432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6pPr>
            <a:lvl7pPr indent="-641350" lvl="6" marL="32004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7pPr>
            <a:lvl8pPr indent="-641350" lvl="7" marL="36576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8pPr>
            <a:lvl9pPr indent="-641350" lvl="8" marL="4114800" marR="0" rtl="0" algn="l">
              <a:lnSpc>
                <a:spcPct val="100000"/>
              </a:lnSpc>
              <a:spcBef>
                <a:spcPts val="5900"/>
              </a:spcBef>
              <a:spcAft>
                <a:spcPts val="0"/>
              </a:spcAft>
              <a:buClr>
                <a:srgbClr val="000000"/>
              </a:buClr>
              <a:buSzPts val="6500"/>
              <a:buFont typeface="EB Garamond"/>
              <a:buChar char="•"/>
              <a:defRPr b="0" i="0" sz="5200" u="none" cap="none" strike="noStrike">
                <a:solidFill>
                  <a:srgbClr val="000000"/>
                </a:solidFill>
                <a:latin typeface="EB Garamond"/>
                <a:ea typeface="EB Garamond"/>
                <a:cs typeface="EB Garamond"/>
                <a:sym typeface="EB Garamond"/>
              </a:defRPr>
            </a:lvl9pPr>
          </a:lstStyle>
          <a:p/>
        </p:txBody>
      </p:sp>
      <p:sp>
        <p:nvSpPr>
          <p:cNvPr id="112" name="Google Shape;112;p98"/>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48.png"/><Relationship Id="rId6"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jTageuhPfAM" TargetMode="External"/><Relationship Id="rId4" Type="http://schemas.openxmlformats.org/officeDocument/2006/relationships/image" Target="../media/image4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jp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5.png"/><Relationship Id="rId4" Type="http://schemas.openxmlformats.org/officeDocument/2006/relationships/hyperlink" Target="https://doi.org/10.1017/dsj.2017.1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61.jpg"/><Relationship Id="rId4" Type="http://schemas.openxmlformats.org/officeDocument/2006/relationships/image" Target="../media/image52.jpg"/><Relationship Id="rId5" Type="http://schemas.openxmlformats.org/officeDocument/2006/relationships/image" Target="../media/image64.jpg"/><Relationship Id="rId6" Type="http://schemas.openxmlformats.org/officeDocument/2006/relationships/image" Target="../media/image6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4.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2.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76.jpg"/><Relationship Id="rId4" Type="http://schemas.openxmlformats.org/officeDocument/2006/relationships/image" Target="../media/image73.jpg"/><Relationship Id="rId5" Type="http://schemas.openxmlformats.org/officeDocument/2006/relationships/image" Target="../media/image7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92.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85.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image" Target="../media/image70.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image" Target="../media/image10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1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90.png"/><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8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8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1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image" Target="../media/image94.png"/><Relationship Id="rId5" Type="http://schemas.openxmlformats.org/officeDocument/2006/relationships/image" Target="../media/image96.png"/><Relationship Id="rId6" Type="http://schemas.openxmlformats.org/officeDocument/2006/relationships/image" Target="../media/image119.png"/><Relationship Id="rId7"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05.png"/><Relationship Id="rId4" Type="http://schemas.openxmlformats.org/officeDocument/2006/relationships/image" Target="../media/image109.png"/><Relationship Id="rId5" Type="http://schemas.openxmlformats.org/officeDocument/2006/relationships/image" Target="../media/image93.png"/><Relationship Id="rId6" Type="http://schemas.openxmlformats.org/officeDocument/2006/relationships/image" Target="../media/image10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91.jpg"/><Relationship Id="rId4" Type="http://schemas.openxmlformats.org/officeDocument/2006/relationships/image" Target="../media/image98.gif"/><Relationship Id="rId9" Type="http://schemas.openxmlformats.org/officeDocument/2006/relationships/image" Target="../media/image99.png"/><Relationship Id="rId5" Type="http://schemas.openxmlformats.org/officeDocument/2006/relationships/image" Target="../media/image111.png"/><Relationship Id="rId6" Type="http://schemas.openxmlformats.org/officeDocument/2006/relationships/image" Target="../media/image100.png"/><Relationship Id="rId7" Type="http://schemas.openxmlformats.org/officeDocument/2006/relationships/image" Target="../media/image120.png"/><Relationship Id="rId8" Type="http://schemas.openxmlformats.org/officeDocument/2006/relationships/image" Target="../media/image97.png"/><Relationship Id="rId11" Type="http://schemas.openxmlformats.org/officeDocument/2006/relationships/image" Target="../media/image101.jpg"/><Relationship Id="rId10"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03.png"/><Relationship Id="rId4" Type="http://schemas.openxmlformats.org/officeDocument/2006/relationships/image" Target="../media/image107.png"/><Relationship Id="rId5" Type="http://schemas.openxmlformats.org/officeDocument/2006/relationships/image" Target="../media/image1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12.png"/><Relationship Id="rId4" Type="http://schemas.openxmlformats.org/officeDocument/2006/relationships/image" Target="../media/image113.png"/><Relationship Id="rId9" Type="http://schemas.openxmlformats.org/officeDocument/2006/relationships/image" Target="../media/image123.png"/><Relationship Id="rId5" Type="http://schemas.openxmlformats.org/officeDocument/2006/relationships/image" Target="../media/image136.png"/><Relationship Id="rId6" Type="http://schemas.openxmlformats.org/officeDocument/2006/relationships/image" Target="../media/image110.jpg"/><Relationship Id="rId7" Type="http://schemas.openxmlformats.org/officeDocument/2006/relationships/image" Target="../media/image126.jpg"/><Relationship Id="rId8" Type="http://schemas.openxmlformats.org/officeDocument/2006/relationships/image" Target="../media/image131.png"/><Relationship Id="rId11" Type="http://schemas.openxmlformats.org/officeDocument/2006/relationships/image" Target="../media/image122.png"/><Relationship Id="rId10" Type="http://schemas.openxmlformats.org/officeDocument/2006/relationships/image" Target="../media/image121.png"/><Relationship Id="rId13" Type="http://schemas.openxmlformats.org/officeDocument/2006/relationships/image" Target="../media/image115.png"/><Relationship Id="rId12" Type="http://schemas.openxmlformats.org/officeDocument/2006/relationships/image" Target="../media/image143.jpg"/><Relationship Id="rId14" Type="http://schemas.openxmlformats.org/officeDocument/2006/relationships/image" Target="../media/image15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47.png"/><Relationship Id="rId4" Type="http://schemas.openxmlformats.org/officeDocument/2006/relationships/image" Target="../media/image134.png"/><Relationship Id="rId9" Type="http://schemas.openxmlformats.org/officeDocument/2006/relationships/image" Target="../media/image118.png"/><Relationship Id="rId5" Type="http://schemas.openxmlformats.org/officeDocument/2006/relationships/image" Target="../media/image130.jpg"/><Relationship Id="rId6" Type="http://schemas.openxmlformats.org/officeDocument/2006/relationships/image" Target="../media/image127.png"/><Relationship Id="rId7" Type="http://schemas.openxmlformats.org/officeDocument/2006/relationships/image" Target="../media/image144.jpg"/><Relationship Id="rId8" Type="http://schemas.openxmlformats.org/officeDocument/2006/relationships/image" Target="../media/image125.gif"/><Relationship Id="rId11" Type="http://schemas.openxmlformats.org/officeDocument/2006/relationships/image" Target="../media/image128.png"/><Relationship Id="rId10" Type="http://schemas.openxmlformats.org/officeDocument/2006/relationships/image" Target="../media/image129.png"/><Relationship Id="rId12" Type="http://schemas.openxmlformats.org/officeDocument/2006/relationships/image" Target="../media/image1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32.png"/><Relationship Id="rId4" Type="http://schemas.openxmlformats.org/officeDocument/2006/relationships/image" Target="../media/image138.png"/><Relationship Id="rId5" Type="http://schemas.openxmlformats.org/officeDocument/2006/relationships/image" Target="../media/image1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57.png"/><Relationship Id="rId5" Type="http://schemas.openxmlformats.org/officeDocument/2006/relationships/image" Target="../media/image146.png"/><Relationship Id="rId6" Type="http://schemas.openxmlformats.org/officeDocument/2006/relationships/hyperlink" Target="http://www.instructables.com/id/Laser-Cut-a-3D-object-using-123D-Make/" TargetMode="External"/><Relationship Id="rId7" Type="http://schemas.openxmlformats.org/officeDocument/2006/relationships/image" Target="../media/image47.jpg"/><Relationship Id="rId8" Type="http://schemas.openxmlformats.org/officeDocument/2006/relationships/image" Target="../media/image71.png"/><Relationship Id="rId11" Type="http://schemas.openxmlformats.org/officeDocument/2006/relationships/image" Target="../media/image148.png"/><Relationship Id="rId10" Type="http://schemas.openxmlformats.org/officeDocument/2006/relationships/image" Target="../media/image1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57.png"/><Relationship Id="rId5" Type="http://schemas.openxmlformats.org/officeDocument/2006/relationships/image" Target="../media/image146.png"/><Relationship Id="rId6" Type="http://schemas.openxmlformats.org/officeDocument/2006/relationships/hyperlink" Target="http://www.instructables.com/id/Vectorizing-Drawings-for-Laser-Engraving-and-Cutti-1/" TargetMode="External"/><Relationship Id="rId7" Type="http://schemas.openxmlformats.org/officeDocument/2006/relationships/image" Target="../media/image165.jpg"/><Relationship Id="rId8" Type="http://schemas.openxmlformats.org/officeDocument/2006/relationships/image" Target="../media/image140.png"/><Relationship Id="rId11" Type="http://schemas.openxmlformats.org/officeDocument/2006/relationships/image" Target="../media/image155.png"/><Relationship Id="rId10" Type="http://schemas.openxmlformats.org/officeDocument/2006/relationships/image" Target="../media/image142.jpg"/><Relationship Id="rId13" Type="http://schemas.openxmlformats.org/officeDocument/2006/relationships/image" Target="../media/image161.png"/><Relationship Id="rId12" Type="http://schemas.openxmlformats.org/officeDocument/2006/relationships/image" Target="../media/image151.jpg"/><Relationship Id="rId15" Type="http://schemas.openxmlformats.org/officeDocument/2006/relationships/image" Target="../media/image153.jpg"/><Relationship Id="rId14" Type="http://schemas.openxmlformats.org/officeDocument/2006/relationships/image" Target="../media/image160.jpg"/><Relationship Id="rId17" Type="http://schemas.openxmlformats.org/officeDocument/2006/relationships/image" Target="../media/image148.png"/><Relationship Id="rId16" Type="http://schemas.openxmlformats.org/officeDocument/2006/relationships/image" Target="../media/image163.png"/><Relationship Id="rId18" Type="http://schemas.openxmlformats.org/officeDocument/2006/relationships/hyperlink" Target="https://www.autodesk.com/products/fusion-360/students-teachers-educator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48.png"/><Relationship Id="rId5" Type="http://schemas.openxmlformats.org/officeDocument/2006/relationships/image" Target="../media/image146.png"/><Relationship Id="rId6" Type="http://schemas.openxmlformats.org/officeDocument/2006/relationships/image" Target="../media/image179.png"/><Relationship Id="rId7" Type="http://schemas.openxmlformats.org/officeDocument/2006/relationships/image" Target="../media/image152.png"/><Relationship Id="rId8" Type="http://schemas.openxmlformats.org/officeDocument/2006/relationships/image" Target="../media/image157.png"/><Relationship Id="rId11" Type="http://schemas.openxmlformats.org/officeDocument/2006/relationships/image" Target="../media/image174.png"/><Relationship Id="rId10" Type="http://schemas.openxmlformats.org/officeDocument/2006/relationships/image" Target="../media/image167.jpg"/><Relationship Id="rId13" Type="http://schemas.openxmlformats.org/officeDocument/2006/relationships/hyperlink" Target="http://www.makercase.com/" TargetMode="External"/><Relationship Id="rId12" Type="http://schemas.openxmlformats.org/officeDocument/2006/relationships/hyperlink" Target="http://www.instructables.com/id/The-Ultimate-Guide-to-Laser-cut-Box-Generators/" TargetMode="External"/><Relationship Id="rId14" Type="http://schemas.openxmlformats.org/officeDocument/2006/relationships/hyperlink" Target="http://jeromeleary.com/lase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hyperlink" Target="https://clementzheng.github.io/joinery/" TargetMode="External"/><Relationship Id="rId5" Type="http://schemas.openxmlformats.org/officeDocument/2006/relationships/image" Target="../media/image146.png"/><Relationship Id="rId6" Type="http://schemas.openxmlformats.org/officeDocument/2006/relationships/image" Target="../media/image157.png"/><Relationship Id="rId7" Type="http://schemas.openxmlformats.org/officeDocument/2006/relationships/image" Target="../media/image148.png"/><Relationship Id="rId8" Type="http://schemas.openxmlformats.org/officeDocument/2006/relationships/hyperlink" Target="http://www.instructables.com/id/Joinery-Joints-for-Laser-Cut-Assemblies/" TargetMode="External"/><Relationship Id="rId10" Type="http://schemas.openxmlformats.org/officeDocument/2006/relationships/image" Target="../media/image17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48.png"/><Relationship Id="rId5" Type="http://schemas.openxmlformats.org/officeDocument/2006/relationships/image" Target="../media/image146.png"/><Relationship Id="rId6" Type="http://schemas.openxmlformats.org/officeDocument/2006/relationships/image" Target="../media/image181.png"/><Relationship Id="rId7" Type="http://schemas.openxmlformats.org/officeDocument/2006/relationships/image" Target="../media/image152.png"/><Relationship Id="rId8" Type="http://schemas.openxmlformats.org/officeDocument/2006/relationships/image" Target="../media/image157.png"/><Relationship Id="rId11" Type="http://schemas.openxmlformats.org/officeDocument/2006/relationships/image" Target="../media/image174.png"/><Relationship Id="rId10" Type="http://schemas.openxmlformats.org/officeDocument/2006/relationships/image" Target="../media/image172.jpg"/><Relationship Id="rId13" Type="http://schemas.openxmlformats.org/officeDocument/2006/relationships/hyperlink" Target="https://woodgears.ca/gear_cutting/template.html" TargetMode="External"/><Relationship Id="rId12" Type="http://schemas.openxmlformats.org/officeDocument/2006/relationships/hyperlink" Target="http://geargenerator.com/#200,200,100,6,1,0,0,4,1,8,2,4,27,-90,0,0,16,4,4,27,-60,1,1,12,1,12,20,-60,2,0,60,5,12,20,0,0,0,2,-563"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86.jpg"/><Relationship Id="rId5" Type="http://schemas.openxmlformats.org/officeDocument/2006/relationships/image" Target="../media/image175.png"/><Relationship Id="rId6" Type="http://schemas.openxmlformats.org/officeDocument/2006/relationships/image" Target="../media/image148.png"/><Relationship Id="rId7" Type="http://schemas.openxmlformats.org/officeDocument/2006/relationships/image" Target="../media/image171.png"/><Relationship Id="rId8" Type="http://schemas.openxmlformats.org/officeDocument/2006/relationships/image" Target="../media/image180.png"/><Relationship Id="rId11" Type="http://schemas.openxmlformats.org/officeDocument/2006/relationships/image" Target="../media/image173.png"/><Relationship Id="rId10" Type="http://schemas.openxmlformats.org/officeDocument/2006/relationships/image" Target="../media/image183.png"/><Relationship Id="rId12" Type="http://schemas.openxmlformats.org/officeDocument/2006/relationships/image" Target="../media/image1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66.jpg"/><Relationship Id="rId5" Type="http://schemas.openxmlformats.org/officeDocument/2006/relationships/image" Target="../media/image176.png"/><Relationship Id="rId6" Type="http://schemas.openxmlformats.org/officeDocument/2006/relationships/image" Target="../media/image199.png"/><Relationship Id="rId7" Type="http://schemas.openxmlformats.org/officeDocument/2006/relationships/image" Target="../media/image168.png"/><Relationship Id="rId8" Type="http://schemas.openxmlformats.org/officeDocument/2006/relationships/image" Target="../media/image148.png"/><Relationship Id="rId11" Type="http://schemas.openxmlformats.org/officeDocument/2006/relationships/hyperlink" Target="https://www.thingiverse.com/" TargetMode="External"/><Relationship Id="rId10" Type="http://schemas.openxmlformats.org/officeDocument/2006/relationships/image" Target="../media/image194.png"/><Relationship Id="rId12" Type="http://schemas.openxmlformats.org/officeDocument/2006/relationships/hyperlink" Target="https://www.instructables.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94.png"/><Relationship Id="rId5" Type="http://schemas.openxmlformats.org/officeDocument/2006/relationships/image" Target="../media/image189.jpg"/><Relationship Id="rId6" Type="http://schemas.openxmlformats.org/officeDocument/2006/relationships/image" Target="../media/image170.png"/><Relationship Id="rId7" Type="http://schemas.openxmlformats.org/officeDocument/2006/relationships/image" Target="../media/image148.png"/><Relationship Id="rId8" Type="http://schemas.openxmlformats.org/officeDocument/2006/relationships/image" Target="../media/image197.jpg"/><Relationship Id="rId11" Type="http://schemas.openxmlformats.org/officeDocument/2006/relationships/image" Target="../media/image185.png"/><Relationship Id="rId10" Type="http://schemas.openxmlformats.org/officeDocument/2006/relationships/image" Target="../media/image19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7.jpg"/><Relationship Id="rId9" Type="http://schemas.openxmlformats.org/officeDocument/2006/relationships/image" Target="../media/image27.png"/><Relationship Id="rId5" Type="http://schemas.openxmlformats.org/officeDocument/2006/relationships/image" Target="../media/image16.jpg"/><Relationship Id="rId6" Type="http://schemas.openxmlformats.org/officeDocument/2006/relationships/image" Target="../media/image22.png"/><Relationship Id="rId7" Type="http://schemas.openxmlformats.org/officeDocument/2006/relationships/image" Target="../media/image26.png"/><Relationship Id="rId8" Type="http://schemas.openxmlformats.org/officeDocument/2006/relationships/image" Target="../media/image3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84.png"/><Relationship Id="rId5" Type="http://schemas.openxmlformats.org/officeDocument/2006/relationships/image" Target="../media/image148.png"/><Relationship Id="rId6" Type="http://schemas.openxmlformats.org/officeDocument/2006/relationships/image" Target="../media/image187.jpg"/><Relationship Id="rId7" Type="http://schemas.openxmlformats.org/officeDocument/2006/relationships/image" Target="../media/image201.png"/><Relationship Id="rId8" Type="http://schemas.openxmlformats.org/officeDocument/2006/relationships/hyperlink" Target="https://holusion.com/en/index"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82.png"/><Relationship Id="rId5" Type="http://schemas.openxmlformats.org/officeDocument/2006/relationships/image" Target="../media/image148.png"/><Relationship Id="rId6" Type="http://schemas.openxmlformats.org/officeDocument/2006/relationships/image" Target="../media/image202.jpg"/><Relationship Id="rId7" Type="http://schemas.openxmlformats.org/officeDocument/2006/relationships/image" Target="../media/image201.png"/><Relationship Id="rId8" Type="http://schemas.openxmlformats.org/officeDocument/2006/relationships/hyperlink" Target="https://www.intuilab.co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 Id="rId3" Type="http://schemas.openxmlformats.org/officeDocument/2006/relationships/image" Target="../media/image177.png"/><Relationship Id="rId4" Type="http://schemas.openxmlformats.org/officeDocument/2006/relationships/image" Target="../media/image124.png"/><Relationship Id="rId5" Type="http://schemas.openxmlformats.org/officeDocument/2006/relationships/image" Target="../media/image148.png"/><Relationship Id="rId6" Type="http://schemas.openxmlformats.org/officeDocument/2006/relationships/image" Target="../media/image198.jpg"/><Relationship Id="rId7" Type="http://schemas.openxmlformats.org/officeDocument/2006/relationships/image" Target="../media/image20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177.png"/><Relationship Id="rId4" Type="http://schemas.openxmlformats.org/officeDocument/2006/relationships/image" Target="../media/image124.png"/><Relationship Id="rId9" Type="http://schemas.openxmlformats.org/officeDocument/2006/relationships/image" Target="../media/image195.jpg"/><Relationship Id="rId5" Type="http://schemas.openxmlformats.org/officeDocument/2006/relationships/image" Target="../media/image148.png"/><Relationship Id="rId6" Type="http://schemas.openxmlformats.org/officeDocument/2006/relationships/image" Target="../media/image207.jpg"/><Relationship Id="rId7" Type="http://schemas.openxmlformats.org/officeDocument/2006/relationships/image" Target="../media/image219.png"/><Relationship Id="rId8" Type="http://schemas.openxmlformats.org/officeDocument/2006/relationships/hyperlink" Target="https://unity3d.com/fr/" TargetMode="External"/><Relationship Id="rId11" Type="http://schemas.openxmlformats.org/officeDocument/2006/relationships/image" Target="../media/image193.png"/><Relationship Id="rId10" Type="http://schemas.openxmlformats.org/officeDocument/2006/relationships/image" Target="../media/image196.jpg"/><Relationship Id="rId13" Type="http://schemas.openxmlformats.org/officeDocument/2006/relationships/image" Target="../media/image206.png"/><Relationship Id="rId12" Type="http://schemas.openxmlformats.org/officeDocument/2006/relationships/hyperlink" Target="https://www.unrealengine.com/en-US/what-is-unreal-engine-4"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20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2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1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191.png"/><Relationship Id="rId4" Type="http://schemas.openxmlformats.org/officeDocument/2006/relationships/image" Target="../media/image213.png"/><Relationship Id="rId9" Type="http://schemas.openxmlformats.org/officeDocument/2006/relationships/image" Target="../media/image210.png"/><Relationship Id="rId5" Type="http://schemas.openxmlformats.org/officeDocument/2006/relationships/image" Target="../media/image216.png"/><Relationship Id="rId6" Type="http://schemas.openxmlformats.org/officeDocument/2006/relationships/image" Target="../media/image208.png"/><Relationship Id="rId7" Type="http://schemas.openxmlformats.org/officeDocument/2006/relationships/image" Target="../media/image203.png"/><Relationship Id="rId8" Type="http://schemas.openxmlformats.org/officeDocument/2006/relationships/image" Target="../media/image214.png"/></Relationships>
</file>

<file path=ppt/slides/_rels/slide8.xml.rels><?xml version="1.0" encoding="UTF-8" standalone="yes"?><Relationships xmlns="http://schemas.openxmlformats.org/package/2006/relationships"><Relationship Id="rId20"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60.png"/><Relationship Id="rId9" Type="http://schemas.openxmlformats.org/officeDocument/2006/relationships/image" Target="../media/image17.jp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10.jpg"/><Relationship Id="rId11" Type="http://schemas.openxmlformats.org/officeDocument/2006/relationships/image" Target="../media/image33.png"/><Relationship Id="rId10" Type="http://schemas.openxmlformats.org/officeDocument/2006/relationships/image" Target="../media/image44.png"/><Relationship Id="rId13" Type="http://schemas.openxmlformats.org/officeDocument/2006/relationships/image" Target="../media/image40.jpg"/><Relationship Id="rId12" Type="http://schemas.openxmlformats.org/officeDocument/2006/relationships/hyperlink" Target="https://github.com/LF2L" TargetMode="External"/><Relationship Id="rId15" Type="http://schemas.openxmlformats.org/officeDocument/2006/relationships/image" Target="../media/image46.png"/><Relationship Id="rId14" Type="http://schemas.openxmlformats.org/officeDocument/2006/relationships/image" Target="../media/image31.png"/><Relationship Id="rId17" Type="http://schemas.openxmlformats.org/officeDocument/2006/relationships/image" Target="../media/image41.png"/><Relationship Id="rId16" Type="http://schemas.openxmlformats.org/officeDocument/2006/relationships/image" Target="../media/image25.png"/><Relationship Id="rId19" Type="http://schemas.openxmlformats.org/officeDocument/2006/relationships/image" Target="../media/image38.png"/><Relationship Id="rId18" Type="http://schemas.openxmlformats.org/officeDocument/2006/relationships/image" Target="../media/image5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 Id="rId3" Type="http://schemas.openxmlformats.org/officeDocument/2006/relationships/image" Target="../media/image191.png"/><Relationship Id="rId4" Type="http://schemas.openxmlformats.org/officeDocument/2006/relationships/image" Target="../media/image213.png"/><Relationship Id="rId9" Type="http://schemas.openxmlformats.org/officeDocument/2006/relationships/image" Target="../media/image210.png"/><Relationship Id="rId5" Type="http://schemas.openxmlformats.org/officeDocument/2006/relationships/image" Target="../media/image216.png"/><Relationship Id="rId6" Type="http://schemas.openxmlformats.org/officeDocument/2006/relationships/image" Target="../media/image208.png"/><Relationship Id="rId7" Type="http://schemas.openxmlformats.org/officeDocument/2006/relationships/image" Target="../media/image203.png"/><Relationship Id="rId8" Type="http://schemas.openxmlformats.org/officeDocument/2006/relationships/image" Target="../media/image214.png"/><Relationship Id="rId10" Type="http://schemas.openxmlformats.org/officeDocument/2006/relationships/image" Target="../media/image2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24.jpg"/><Relationship Id="rId4" Type="http://schemas.openxmlformats.org/officeDocument/2006/relationships/image" Target="../media/image234.jpg"/><Relationship Id="rId5" Type="http://schemas.openxmlformats.org/officeDocument/2006/relationships/image" Target="../media/image232.jpg"/><Relationship Id="rId6" Type="http://schemas.openxmlformats.org/officeDocument/2006/relationships/image" Target="../media/image230.jpg"/><Relationship Id="rId7" Type="http://schemas.openxmlformats.org/officeDocument/2006/relationships/image" Target="../media/image233.jpg"/><Relationship Id="rId8" Type="http://schemas.openxmlformats.org/officeDocument/2006/relationships/image" Target="../media/image23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2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26.png"/><Relationship Id="rId4" Type="http://schemas.openxmlformats.org/officeDocument/2006/relationships/image" Target="../media/image225.jpg"/><Relationship Id="rId5" Type="http://schemas.openxmlformats.org/officeDocument/2006/relationships/image" Target="../media/image19.jpg"/><Relationship Id="rId6" Type="http://schemas.openxmlformats.org/officeDocument/2006/relationships/hyperlink" Target="mailto:fabio-alberto.cruz-sanchez@univ-lorraine.fr" TargetMode="External"/><Relationship Id="rId7" Type="http://schemas.openxmlformats.org/officeDocument/2006/relationships/image" Target="../media/image2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
          <p:cNvSpPr/>
          <p:nvPr/>
        </p:nvSpPr>
        <p:spPr>
          <a:xfrm>
            <a:off x="-12078" y="9421239"/>
            <a:ext cx="24408157" cy="3240001"/>
          </a:xfrm>
          <a:prstGeom prst="rect">
            <a:avLst/>
          </a:prstGeom>
          <a:solidFill>
            <a:srgbClr val="7030A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20" name="Google Shape;120;p1"/>
          <p:cNvSpPr txBox="1"/>
          <p:nvPr/>
        </p:nvSpPr>
        <p:spPr>
          <a:xfrm>
            <a:off x="4688228" y="9758836"/>
            <a:ext cx="15557100" cy="25653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1000"/>
              <a:buFont typeface="Avenir"/>
              <a:buNone/>
            </a:pPr>
            <a:r>
              <a:rPr b="1" i="0" lang="fr-FR" sz="11000" u="none" cap="none" strike="noStrike">
                <a:solidFill>
                  <a:srgbClr val="FFFFFF"/>
                </a:solidFill>
                <a:latin typeface="Avenir"/>
                <a:ea typeface="Avenir"/>
                <a:cs typeface="Avenir"/>
                <a:sym typeface="Avenir"/>
              </a:rPr>
              <a:t>Prototyping your Ideas</a:t>
            </a:r>
            <a:endParaRPr b="1" i="0" sz="30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FFFFFF"/>
              </a:buClr>
              <a:buSzPts val="5000"/>
              <a:buFont typeface="Avenir"/>
              <a:buNone/>
            </a:pPr>
            <a:r>
              <a:rPr b="1" i="0" lang="fr-FR" sz="5000" u="none" cap="none" strike="noStrike">
                <a:solidFill>
                  <a:srgbClr val="FFFFFF"/>
                </a:solidFill>
                <a:latin typeface="Avenir"/>
                <a:ea typeface="Avenir"/>
                <a:cs typeface="Avenir"/>
                <a:sym typeface="Avenir"/>
              </a:rPr>
              <a:t>ENSGSI / ERPI / LF2L</a:t>
            </a:r>
            <a:endParaRPr b="1" i="0" sz="1400" u="none" cap="none" strike="noStrike">
              <a:solidFill>
                <a:srgbClr val="000000"/>
              </a:solidFill>
              <a:latin typeface="Avenir"/>
              <a:ea typeface="Avenir"/>
              <a:cs typeface="Avenir"/>
              <a:sym typeface="Avenir"/>
            </a:endParaRPr>
          </a:p>
        </p:txBody>
      </p:sp>
      <p:pic>
        <p:nvPicPr>
          <p:cNvPr id="121" name="Google Shape;121;p1"/>
          <p:cNvPicPr preferRelativeResize="0"/>
          <p:nvPr/>
        </p:nvPicPr>
        <p:blipFill rotWithShape="1">
          <a:blip r:embed="rId3">
            <a:alphaModFix/>
          </a:blip>
          <a:srcRect b="0" l="0" r="0" t="0"/>
          <a:stretch/>
        </p:blipFill>
        <p:spPr>
          <a:xfrm>
            <a:off x="-11734" y="12749871"/>
            <a:ext cx="24407469" cy="966129"/>
          </a:xfrm>
          <a:prstGeom prst="rect">
            <a:avLst/>
          </a:prstGeom>
          <a:noFill/>
          <a:ln>
            <a:noFill/>
          </a:ln>
        </p:spPr>
      </p:pic>
      <p:sp>
        <p:nvSpPr>
          <p:cNvPr id="122" name="Google Shape;122;p1"/>
          <p:cNvSpPr txBox="1"/>
          <p:nvPr/>
        </p:nvSpPr>
        <p:spPr>
          <a:xfrm>
            <a:off x="11949402" y="1054750"/>
            <a:ext cx="11630100" cy="3489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lt1"/>
              </a:buClr>
              <a:buSzPts val="11000"/>
              <a:buFont typeface="Avenir"/>
              <a:buNone/>
            </a:pPr>
            <a:r>
              <a:rPr b="0" i="0" lang="fr-FR" sz="11000" u="none" cap="none" strike="noStrike">
                <a:solidFill>
                  <a:schemeClr val="lt1"/>
                </a:solidFill>
                <a:latin typeface="Garamond"/>
                <a:ea typeface="Garamond"/>
                <a:cs typeface="Garamond"/>
                <a:sym typeface="Garamond"/>
              </a:rPr>
              <a:t>Think Innovation </a:t>
            </a:r>
            <a:endParaRPr b="0" i="0" sz="1400" u="none" cap="none" strike="noStrike">
              <a:solidFill>
                <a:srgbClr val="000000"/>
              </a:solidFill>
              <a:latin typeface="Garamond"/>
              <a:ea typeface="Garamond"/>
              <a:cs typeface="Garamond"/>
              <a:sym typeface="Garamond"/>
            </a:endParaRPr>
          </a:p>
          <a:p>
            <a:pPr indent="0" lvl="0" marL="0" marR="0" rtl="0" algn="ctr">
              <a:lnSpc>
                <a:spcPct val="100000"/>
              </a:lnSpc>
              <a:spcBef>
                <a:spcPts val="0"/>
              </a:spcBef>
              <a:spcAft>
                <a:spcPts val="0"/>
              </a:spcAft>
              <a:buClr>
                <a:schemeClr val="lt1"/>
              </a:buClr>
              <a:buSzPts val="11000"/>
              <a:buFont typeface="Avenir"/>
              <a:buNone/>
            </a:pPr>
            <a:r>
              <a:rPr b="0" i="0" lang="fr-FR" sz="11000" u="none" cap="none" strike="noStrike">
                <a:solidFill>
                  <a:schemeClr val="lt1"/>
                </a:solidFill>
                <a:latin typeface="Garamond"/>
                <a:ea typeface="Garamond"/>
                <a:cs typeface="Garamond"/>
                <a:sym typeface="Garamond"/>
              </a:rPr>
              <a:t>Week 2023</a:t>
            </a:r>
            <a:endParaRPr b="0" i="0" sz="1400" u="none" cap="none" strike="noStrike">
              <a:solidFill>
                <a:srgbClr val="000000"/>
              </a:solidFill>
              <a:latin typeface="Garamond"/>
              <a:ea typeface="Garamond"/>
              <a:cs typeface="Garamond"/>
              <a:sym typeface="Garamond"/>
            </a:endParaRPr>
          </a:p>
        </p:txBody>
      </p:sp>
      <p:sp>
        <p:nvSpPr>
          <p:cNvPr id="123" name="Google Shape;123;p1"/>
          <p:cNvSpPr txBox="1"/>
          <p:nvPr/>
        </p:nvSpPr>
        <p:spPr>
          <a:xfrm>
            <a:off x="11234614" y="6260686"/>
            <a:ext cx="13296000" cy="17958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Anaëlle Hily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Fabio Cruz</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13870204" y="-2108371"/>
            <a:ext cx="1270001" cy="1270001"/>
          </a:xfrm>
          <a:prstGeom prst="rect">
            <a:avLst/>
          </a:prstGeom>
          <a:solidFill>
            <a:srgbClr val="62228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25" name="Google Shape;125;p1"/>
          <p:cNvSpPr/>
          <p:nvPr/>
        </p:nvSpPr>
        <p:spPr>
          <a:xfrm>
            <a:off x="9380324" y="-2108371"/>
            <a:ext cx="1270001" cy="1270001"/>
          </a:xfrm>
          <a:prstGeom prst="rect">
            <a:avLst/>
          </a:prstGeom>
          <a:solidFill>
            <a:srgbClr val="025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26" name="Google Shape;126;p1"/>
          <p:cNvSpPr/>
          <p:nvPr/>
        </p:nvSpPr>
        <p:spPr>
          <a:xfrm>
            <a:off x="12510444" y="-2108371"/>
            <a:ext cx="1270001" cy="1270001"/>
          </a:xfrm>
          <a:prstGeom prst="rect">
            <a:avLst/>
          </a:prstGeom>
          <a:solidFill>
            <a:srgbClr val="EF7A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27" name="Google Shape;127;p1"/>
          <p:cNvSpPr/>
          <p:nvPr/>
        </p:nvSpPr>
        <p:spPr>
          <a:xfrm>
            <a:off x="11068564" y="-2108371"/>
            <a:ext cx="1270001" cy="1270001"/>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3"/>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26" name="Google Shape;226;p13"/>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27" name="Google Shape;227;p13"/>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28" name="Google Shape;228;p13"/>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29" name="Google Shape;229;p13"/>
          <p:cNvSpPr txBox="1"/>
          <p:nvPr/>
        </p:nvSpPr>
        <p:spPr>
          <a:xfrm>
            <a:off x="7629749"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230" name="Google Shape;230;p13"/>
          <p:cNvSpPr txBox="1"/>
          <p:nvPr/>
        </p:nvSpPr>
        <p:spPr>
          <a:xfrm>
            <a:off x="13725749"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231" name="Google Shape;231;p13"/>
          <p:cNvSpPr txBox="1"/>
          <p:nvPr/>
        </p:nvSpPr>
        <p:spPr>
          <a:xfrm>
            <a:off x="19811967"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232" name="Google Shape;232;p13"/>
          <p:cNvSpPr/>
          <p:nvPr/>
        </p:nvSpPr>
        <p:spPr>
          <a:xfrm flipH="1" rot="10800000">
            <a:off x="8369481" y="11598528"/>
            <a:ext cx="6982801" cy="1296341"/>
          </a:xfrm>
          <a:prstGeom prst="chevron">
            <a:avLst>
              <a:gd fmla="val 50000" name="adj"/>
            </a:avLst>
          </a:prstGeom>
          <a:gradFill>
            <a:gsLst>
              <a:gs pos="0">
                <a:srgbClr val="8D2E76"/>
              </a:gs>
              <a:gs pos="49000">
                <a:srgbClr val="8D2E76"/>
              </a:gs>
              <a:gs pos="50000">
                <a:srgbClr val="AF3676"/>
              </a:gs>
              <a:gs pos="100000">
                <a:srgbClr val="AF3676"/>
              </a:gs>
            </a:gsLst>
            <a:lin ang="54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Quattrocento Sans"/>
              <a:buNone/>
            </a:pPr>
            <a:r>
              <a:t/>
            </a:r>
            <a:endParaRPr b="1" i="0" sz="3000" u="none" cap="none" strike="noStrike">
              <a:solidFill>
                <a:srgbClr val="000000"/>
              </a:solidFill>
              <a:latin typeface="Helvetica Neue"/>
              <a:ea typeface="Helvetica Neue"/>
              <a:cs typeface="Helvetica Neue"/>
              <a:sym typeface="Helvetica Neue"/>
            </a:endParaRPr>
          </a:p>
        </p:txBody>
      </p:sp>
      <p:sp>
        <p:nvSpPr>
          <p:cNvPr id="233" name="Google Shape;233;p13"/>
          <p:cNvSpPr txBox="1"/>
          <p:nvPr/>
        </p:nvSpPr>
        <p:spPr>
          <a:xfrm>
            <a:off x="9589483" y="11497408"/>
            <a:ext cx="3870445" cy="12954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FFFFFF"/>
              </a:buClr>
              <a:buSzPts val="8000"/>
              <a:buFont typeface="Times New Roman"/>
              <a:buNone/>
            </a:pPr>
            <a:r>
              <a:rPr b="1" i="1" lang="fr-FR" sz="8000" u="none" cap="none" strike="noStrike">
                <a:solidFill>
                  <a:srgbClr val="FFFFFF"/>
                </a:solidFill>
                <a:latin typeface="Times New Roman"/>
                <a:ea typeface="Times New Roman"/>
                <a:cs typeface="Times New Roman"/>
                <a:sym typeface="Times New Roman"/>
              </a:rPr>
              <a:t>Agenda</a:t>
            </a:r>
            <a:endParaRPr b="0" i="0" sz="1400" u="none" cap="none" strike="noStrike">
              <a:solidFill>
                <a:srgbClr val="000000"/>
              </a:solidFill>
              <a:latin typeface="Arial"/>
              <a:ea typeface="Arial"/>
              <a:cs typeface="Arial"/>
              <a:sym typeface="Arial"/>
            </a:endParaRPr>
          </a:p>
        </p:txBody>
      </p:sp>
      <p:sp>
        <p:nvSpPr>
          <p:cNvPr id="234" name="Google Shape;234;p13"/>
          <p:cNvSpPr txBox="1"/>
          <p:nvPr/>
        </p:nvSpPr>
        <p:spPr>
          <a:xfrm>
            <a:off x="1523968"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pic>
        <p:nvPicPr>
          <p:cNvPr descr="image20.png" id="235" name="Google Shape;235;p13"/>
          <p:cNvPicPr preferRelativeResize="0"/>
          <p:nvPr/>
        </p:nvPicPr>
        <p:blipFill rotWithShape="1">
          <a:blip r:embed="rId3">
            <a:alphaModFix/>
          </a:blip>
          <a:srcRect b="0" l="0" r="0" t="0"/>
          <a:stretch/>
        </p:blipFill>
        <p:spPr>
          <a:xfrm>
            <a:off x="2424153" y="3732827"/>
            <a:ext cx="1247693" cy="1065737"/>
          </a:xfrm>
          <a:prstGeom prst="rect">
            <a:avLst/>
          </a:prstGeom>
          <a:noFill/>
          <a:ln>
            <a:noFill/>
          </a:ln>
        </p:spPr>
      </p:pic>
      <p:pic>
        <p:nvPicPr>
          <p:cNvPr descr="image22.png" id="236" name="Google Shape;236;p13"/>
          <p:cNvPicPr preferRelativeResize="0"/>
          <p:nvPr/>
        </p:nvPicPr>
        <p:blipFill rotWithShape="1">
          <a:blip r:embed="rId4">
            <a:alphaModFix/>
          </a:blip>
          <a:srcRect b="0" l="0" r="0" t="0"/>
          <a:stretch/>
        </p:blipFill>
        <p:spPr>
          <a:xfrm>
            <a:off x="8594107" y="3732827"/>
            <a:ext cx="1083138" cy="1317329"/>
          </a:xfrm>
          <a:prstGeom prst="rect">
            <a:avLst/>
          </a:prstGeom>
          <a:noFill/>
          <a:ln>
            <a:noFill/>
          </a:ln>
        </p:spPr>
      </p:pic>
      <p:pic>
        <p:nvPicPr>
          <p:cNvPr descr="image24.png" id="237" name="Google Shape;237;p13"/>
          <p:cNvPicPr preferRelativeResize="0"/>
          <p:nvPr/>
        </p:nvPicPr>
        <p:blipFill rotWithShape="1">
          <a:blip r:embed="rId5">
            <a:alphaModFix/>
          </a:blip>
          <a:srcRect b="0" l="0" r="0" t="0"/>
          <a:stretch/>
        </p:blipFill>
        <p:spPr>
          <a:xfrm>
            <a:off x="20818476" y="3757855"/>
            <a:ext cx="1035051" cy="1035051"/>
          </a:xfrm>
          <a:prstGeom prst="rect">
            <a:avLst/>
          </a:prstGeom>
          <a:noFill/>
          <a:ln>
            <a:noFill/>
          </a:ln>
        </p:spPr>
      </p:pic>
      <p:pic>
        <p:nvPicPr>
          <p:cNvPr descr="image26.png" id="238" name="Google Shape;238;p13"/>
          <p:cNvPicPr preferRelativeResize="0"/>
          <p:nvPr/>
        </p:nvPicPr>
        <p:blipFill rotWithShape="1">
          <a:blip r:embed="rId6">
            <a:alphaModFix/>
          </a:blip>
          <a:srcRect b="0" l="0" r="0" t="0"/>
          <a:stretch/>
        </p:blipFill>
        <p:spPr>
          <a:xfrm>
            <a:off x="14648116" y="3732827"/>
            <a:ext cx="1203333" cy="1060079"/>
          </a:xfrm>
          <a:prstGeom prst="rect">
            <a:avLst/>
          </a:prstGeom>
          <a:noFill/>
          <a:ln>
            <a:noFill/>
          </a:ln>
        </p:spPr>
      </p:pic>
      <p:sp>
        <p:nvSpPr>
          <p:cNvPr id="239" name="Google Shape;239;p13"/>
          <p:cNvSpPr txBox="1"/>
          <p:nvPr/>
        </p:nvSpPr>
        <p:spPr>
          <a:xfrm>
            <a:off x="7156285" y="9700830"/>
            <a:ext cx="4461128" cy="817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How to do it? </a:t>
            </a:r>
            <a:endParaRPr b="0" i="0" sz="1400" u="none" cap="none" strike="noStrike">
              <a:solidFill>
                <a:srgbClr val="000000"/>
              </a:solidFill>
              <a:latin typeface="Arial"/>
              <a:ea typeface="Arial"/>
              <a:cs typeface="Arial"/>
              <a:sym typeface="Arial"/>
            </a:endParaRPr>
          </a:p>
        </p:txBody>
      </p:sp>
      <p:sp>
        <p:nvSpPr>
          <p:cNvPr id="240" name="Google Shape;240;p13"/>
          <p:cNvSpPr txBox="1"/>
          <p:nvPr/>
        </p:nvSpPr>
        <p:spPr>
          <a:xfrm>
            <a:off x="13252285" y="9700830"/>
            <a:ext cx="3994995"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Prototyping your Idea !</a:t>
            </a:r>
            <a:endParaRPr b="0" i="0" sz="1400" u="none" cap="none" strike="noStrike">
              <a:solidFill>
                <a:srgbClr val="000000"/>
              </a:solidFill>
              <a:latin typeface="Arial"/>
              <a:ea typeface="Arial"/>
              <a:cs typeface="Arial"/>
              <a:sym typeface="Arial"/>
            </a:endParaRPr>
          </a:p>
        </p:txBody>
      </p:sp>
      <p:sp>
        <p:nvSpPr>
          <p:cNvPr id="241" name="Google Shape;241;p13"/>
          <p:cNvSpPr txBox="1"/>
          <p:nvPr/>
        </p:nvSpPr>
        <p:spPr>
          <a:xfrm>
            <a:off x="19338503" y="9700830"/>
            <a:ext cx="3994995"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Conclusion of the Day </a:t>
            </a:r>
            <a:endParaRPr b="0" i="0" sz="1400" u="none" cap="none" strike="noStrike">
              <a:solidFill>
                <a:srgbClr val="000000"/>
              </a:solidFill>
              <a:latin typeface="Arial"/>
              <a:ea typeface="Arial"/>
              <a:cs typeface="Arial"/>
              <a:sym typeface="Arial"/>
            </a:endParaRPr>
          </a:p>
        </p:txBody>
      </p:sp>
      <p:sp>
        <p:nvSpPr>
          <p:cNvPr id="242" name="Google Shape;242;p13"/>
          <p:cNvSpPr txBox="1"/>
          <p:nvPr/>
        </p:nvSpPr>
        <p:spPr>
          <a:xfrm>
            <a:off x="128797" y="9700830"/>
            <a:ext cx="5874639"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Why prototyping matters?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txBox="1"/>
          <p:nvPr>
            <p:ph type="title"/>
          </p:nvPr>
        </p:nvSpPr>
        <p:spPr>
          <a:xfrm>
            <a:off x="1778000" y="4533900"/>
            <a:ext cx="20828000" cy="46482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11000"/>
              <a:buFont typeface="Avenir"/>
              <a:buNone/>
            </a:pPr>
            <a:r>
              <a:rPr lang="fr-FR" sz="11000">
                <a:latin typeface="Avenir"/>
                <a:ea typeface="Avenir"/>
                <a:cs typeface="Avenir"/>
                <a:sym typeface="Avenir"/>
              </a:rPr>
              <a:t>Why prototyping matters?</a:t>
            </a:r>
            <a:endParaRPr/>
          </a:p>
        </p:txBody>
      </p:sp>
      <p:sp>
        <p:nvSpPr>
          <p:cNvPr id="248" name="Google Shape;248;p14"/>
          <p:cNvSpPr/>
          <p:nvPr/>
        </p:nvSpPr>
        <p:spPr>
          <a:xfrm>
            <a:off x="20263201" y="-32926"/>
            <a:ext cx="1080001" cy="3600001"/>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49" name="Google Shape;249;p14"/>
          <p:cNvSpPr/>
          <p:nvPr/>
        </p:nvSpPr>
        <p:spPr>
          <a:xfrm>
            <a:off x="-1548" y="7746721"/>
            <a:ext cx="1270001" cy="4963347"/>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descr="Video-Materialize.mp4" id="254" name="Google Shape;254;p15"/>
          <p:cNvPicPr preferRelativeResize="0"/>
          <p:nvPr/>
        </p:nvPicPr>
        <p:blipFill rotWithShape="1">
          <a:blip r:embed="rId3">
            <a:alphaModFix/>
          </a:blip>
          <a:srcRect b="0" l="0" r="0" t="0"/>
          <a:stretch/>
        </p:blipFill>
        <p:spPr>
          <a:xfrm>
            <a:off x="0" y="468351"/>
            <a:ext cx="24384002" cy="13716000"/>
          </a:xfrm>
          <a:prstGeom prst="rect">
            <a:avLst/>
          </a:prstGeom>
          <a:noFill/>
          <a:ln>
            <a:noFill/>
          </a:ln>
        </p:spPr>
      </p:pic>
      <p:sp>
        <p:nvSpPr>
          <p:cNvPr id="255" name="Google Shape;255;p15"/>
          <p:cNvSpPr txBox="1"/>
          <p:nvPr/>
        </p:nvSpPr>
        <p:spPr>
          <a:xfrm>
            <a:off x="19614184" y="13154702"/>
            <a:ext cx="4690771" cy="5855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1" lang="fr-FR" sz="3200" u="none" cap="none" strike="noStrike">
                <a:solidFill>
                  <a:srgbClr val="FFFFFF"/>
                </a:solidFill>
                <a:latin typeface="Helvetica Neue"/>
                <a:ea typeface="Helvetica Neue"/>
                <a:cs typeface="Helvetica Neue"/>
                <a:sym typeface="Helvetica Neue"/>
              </a:rPr>
              <a:t>Source: Film The founder</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g1e49b9cd969_0_9" title="Speedee Service System">
            <a:hlinkClick r:id="rId3"/>
          </p:cNvPr>
          <p:cNvPicPr preferRelativeResize="0"/>
          <p:nvPr/>
        </p:nvPicPr>
        <p:blipFill rotWithShape="1">
          <a:blip r:embed="rId4">
            <a:alphaModFix/>
          </a:blip>
          <a:srcRect b="0" l="0" r="0" t="0"/>
          <a:stretch/>
        </p:blipFill>
        <p:spPr>
          <a:xfrm>
            <a:off x="152400" y="152400"/>
            <a:ext cx="23118625" cy="1300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e484621de3_0_14"/>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EB Garamond Medium"/>
                <a:ea typeface="EB Garamond Medium"/>
                <a:cs typeface="EB Garamond Medium"/>
                <a:sym typeface="EB Garamond Medium"/>
              </a:rPr>
              <a:t>Why Prototyping Matters ?</a:t>
            </a:r>
            <a:endParaRPr b="0" i="0" sz="1400" u="none" cap="none" strike="noStrike">
              <a:solidFill>
                <a:srgbClr val="000000"/>
              </a:solidFill>
              <a:latin typeface="EB Garamond Medium"/>
              <a:ea typeface="EB Garamond Medium"/>
              <a:cs typeface="EB Garamond Medium"/>
              <a:sym typeface="EB Garamond Medium"/>
            </a:endParaRPr>
          </a:p>
        </p:txBody>
      </p:sp>
      <p:sp>
        <p:nvSpPr>
          <p:cNvPr id="266" name="Google Shape;266;g1e484621de3_0_14"/>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67" name="Google Shape;267;g1e484621de3_0_14"/>
          <p:cNvSpPr txBox="1"/>
          <p:nvPr/>
        </p:nvSpPr>
        <p:spPr>
          <a:xfrm>
            <a:off x="3238675" y="4740675"/>
            <a:ext cx="19760400" cy="37248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“Humans are really interesting. If you show them your idea in a prototype form, very few people will tell you what’s right about it. </a:t>
            </a:r>
            <a:endParaRPr b="0" i="0" sz="4500" u="none" cap="none" strike="noStrike">
              <a:solidFill>
                <a:schemeClr val="dk1"/>
              </a:solidFill>
              <a:latin typeface="Avenir"/>
              <a:ea typeface="Avenir"/>
              <a:cs typeface="Avenir"/>
              <a:sym typeface="Avenir"/>
            </a:endParaRPr>
          </a:p>
          <a:p>
            <a:pPr indent="0" lvl="0" marL="0" marR="0" rtl="0" algn="r">
              <a:lnSpc>
                <a:spcPct val="115000"/>
              </a:lnSpc>
              <a:spcBef>
                <a:spcPts val="0"/>
              </a:spcBef>
              <a:spcAft>
                <a:spcPts val="0"/>
              </a:spcAft>
              <a:buClr>
                <a:schemeClr val="dk1"/>
              </a:buClr>
              <a:buSzPts val="1100"/>
              <a:buFont typeface="Arial"/>
              <a:buNone/>
            </a:pPr>
            <a:r>
              <a:rPr b="0" i="1" lang="fr-FR" sz="4500" u="sng" cap="none" strike="noStrike">
                <a:solidFill>
                  <a:schemeClr val="dk1"/>
                </a:solidFill>
                <a:latin typeface="EB Garamond ExtraBold"/>
                <a:ea typeface="EB Garamond ExtraBold"/>
                <a:cs typeface="EB Garamond ExtraBold"/>
                <a:sym typeface="EB Garamond ExtraBold"/>
              </a:rPr>
              <a:t>But everybody will tell you what’s wrong with it</a:t>
            </a:r>
            <a:r>
              <a:rPr b="0" i="1" lang="fr-FR" sz="4500" u="none" cap="none" strike="noStrike">
                <a:solidFill>
                  <a:schemeClr val="dk1"/>
                </a:solidFill>
                <a:latin typeface="Avenir"/>
                <a:ea typeface="Avenir"/>
                <a:cs typeface="Avenir"/>
                <a:sym typeface="Avenir"/>
              </a:rPr>
              <a:t>.</a:t>
            </a:r>
            <a:r>
              <a:rPr b="0" i="0" lang="fr-FR" sz="4500" u="none" cap="none" strike="noStrike">
                <a:solidFill>
                  <a:schemeClr val="dk1"/>
                </a:solidFill>
                <a:latin typeface="Avenir"/>
                <a:ea typeface="Avenir"/>
                <a:cs typeface="Avenir"/>
                <a:sym typeface="Avenir"/>
              </a:rPr>
              <a:t>” </a:t>
            </a:r>
            <a:endParaRPr b="0" i="0" sz="4500" u="none" cap="none" strike="noStrike">
              <a:solidFill>
                <a:schemeClr val="dk1"/>
              </a:solidFill>
              <a:latin typeface="Avenir"/>
              <a:ea typeface="Avenir"/>
              <a:cs typeface="Avenir"/>
              <a:sym typeface="Avenir"/>
            </a:endParaRPr>
          </a:p>
          <a:p>
            <a:pPr indent="0" lvl="0" marL="0" marR="0" rtl="0" algn="r">
              <a:lnSpc>
                <a:spcPct val="115000"/>
              </a:lnSpc>
              <a:spcBef>
                <a:spcPts val="0"/>
              </a:spcBef>
              <a:spcAft>
                <a:spcPts val="0"/>
              </a:spcAft>
              <a:buClr>
                <a:schemeClr val="dk1"/>
              </a:buClr>
              <a:buSzPts val="1100"/>
              <a:buFont typeface="Arial"/>
              <a:buNone/>
            </a:pPr>
            <a:r>
              <a:rPr b="0" i="0" lang="fr-FR" sz="4500" u="none" cap="none" strike="noStrike">
                <a:solidFill>
                  <a:schemeClr val="dk1"/>
                </a:solidFill>
                <a:latin typeface="Avenir"/>
                <a:ea typeface="Avenir"/>
                <a:cs typeface="Avenir"/>
                <a:sym typeface="Avenir"/>
              </a:rPr>
              <a:t>David Kelly, IDEO</a:t>
            </a:r>
            <a:endParaRPr b="0" i="0" sz="45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e484621de3_0_36"/>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EB Garamond Medium"/>
                <a:ea typeface="EB Garamond Medium"/>
                <a:cs typeface="EB Garamond Medium"/>
                <a:sym typeface="EB Garamond Medium"/>
              </a:rPr>
              <a:t>What is Prototyping ?</a:t>
            </a:r>
            <a:endParaRPr b="0" i="0" sz="1400" u="none" cap="none" strike="noStrike">
              <a:solidFill>
                <a:srgbClr val="000000"/>
              </a:solidFill>
              <a:latin typeface="EB Garamond Medium"/>
              <a:ea typeface="EB Garamond Medium"/>
              <a:cs typeface="EB Garamond Medium"/>
              <a:sym typeface="EB Garamond Medium"/>
            </a:endParaRPr>
          </a:p>
        </p:txBody>
      </p:sp>
      <p:sp>
        <p:nvSpPr>
          <p:cNvPr id="273" name="Google Shape;273;g1e484621de3_0_36"/>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74" name="Google Shape;274;g1e484621de3_0_36"/>
          <p:cNvSpPr txBox="1"/>
          <p:nvPr/>
        </p:nvSpPr>
        <p:spPr>
          <a:xfrm>
            <a:off x="1572025" y="3308375"/>
            <a:ext cx="21706500" cy="29283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“The process of creating </a:t>
            </a:r>
            <a:r>
              <a:rPr b="1" i="0" lang="fr-FR" sz="4500" u="none" cap="none" strike="noStrike">
                <a:solidFill>
                  <a:schemeClr val="dk1"/>
                </a:solidFill>
                <a:latin typeface="Avenir"/>
                <a:ea typeface="Avenir"/>
                <a:cs typeface="Avenir"/>
                <a:sym typeface="Avenir"/>
              </a:rPr>
              <a:t>usable artifacts</a:t>
            </a:r>
            <a:r>
              <a:rPr b="0" i="0" lang="fr-FR" sz="4500" u="none" cap="none" strike="noStrike">
                <a:solidFill>
                  <a:schemeClr val="dk1"/>
                </a:solidFill>
                <a:latin typeface="Avenir"/>
                <a:ea typeface="Avenir"/>
                <a:cs typeface="Avenir"/>
                <a:sym typeface="Avenir"/>
              </a:rPr>
              <a:t> at a variety of fidelities of completion, in order to answer design questions and communicate design ideas; with users in the context of use.”</a:t>
            </a:r>
            <a:endParaRPr b="0" i="0" sz="45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586e8af179_1_27"/>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EB Garamond Medium"/>
                <a:ea typeface="EB Garamond Medium"/>
                <a:cs typeface="EB Garamond Medium"/>
                <a:sym typeface="EB Garamond Medium"/>
              </a:rPr>
              <a:t>What is Prototyping ?</a:t>
            </a:r>
            <a:endParaRPr b="0" i="0" sz="1400" u="none" cap="none" strike="noStrike">
              <a:solidFill>
                <a:srgbClr val="000000"/>
              </a:solidFill>
              <a:latin typeface="EB Garamond Medium"/>
              <a:ea typeface="EB Garamond Medium"/>
              <a:cs typeface="EB Garamond Medium"/>
              <a:sym typeface="EB Garamond Medium"/>
            </a:endParaRPr>
          </a:p>
        </p:txBody>
      </p:sp>
      <p:sp>
        <p:nvSpPr>
          <p:cNvPr id="280" name="Google Shape;280;g2586e8af179_1_27"/>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81" name="Google Shape;281;g2586e8af179_1_27"/>
          <p:cNvSpPr txBox="1"/>
          <p:nvPr/>
        </p:nvSpPr>
        <p:spPr>
          <a:xfrm>
            <a:off x="1572025" y="3308375"/>
            <a:ext cx="21706500" cy="29283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“The </a:t>
            </a:r>
            <a:r>
              <a:rPr b="0" i="1" lang="fr-FR" sz="4500" u="sng" cap="none" strike="noStrike">
                <a:solidFill>
                  <a:schemeClr val="dk1"/>
                </a:solidFill>
                <a:latin typeface="EB Garamond ExtraBold"/>
                <a:ea typeface="EB Garamond ExtraBold"/>
                <a:cs typeface="EB Garamond ExtraBold"/>
                <a:sym typeface="EB Garamond ExtraBold"/>
              </a:rPr>
              <a:t>process of creating</a:t>
            </a:r>
            <a:r>
              <a:rPr b="0" i="0" lang="fr-FR" sz="4500" u="none" cap="none" strike="noStrike">
                <a:solidFill>
                  <a:schemeClr val="dk1"/>
                </a:solidFill>
                <a:latin typeface="Avenir"/>
                <a:ea typeface="Avenir"/>
                <a:cs typeface="Avenir"/>
                <a:sym typeface="Avenir"/>
              </a:rPr>
              <a:t> </a:t>
            </a:r>
            <a:r>
              <a:rPr b="1" i="0" lang="fr-FR" sz="4500" u="none" cap="none" strike="noStrike">
                <a:solidFill>
                  <a:schemeClr val="dk1"/>
                </a:solidFill>
                <a:latin typeface="Avenir"/>
                <a:ea typeface="Avenir"/>
                <a:cs typeface="Avenir"/>
                <a:sym typeface="Avenir"/>
              </a:rPr>
              <a:t>usable artifacts</a:t>
            </a:r>
            <a:r>
              <a:rPr b="0" i="0" lang="fr-FR" sz="4500" u="none" cap="none" strike="noStrike">
                <a:solidFill>
                  <a:schemeClr val="dk1"/>
                </a:solidFill>
                <a:latin typeface="Avenir"/>
                <a:ea typeface="Avenir"/>
                <a:cs typeface="Avenir"/>
                <a:sym typeface="Avenir"/>
              </a:rPr>
              <a:t> at a variety of fidelities of completion, in order to answer design questions and communicate design ideas; with users in the context of use.”</a:t>
            </a:r>
            <a:endParaRPr b="0" i="0" sz="45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venir"/>
              <a:ea typeface="Avenir"/>
              <a:cs typeface="Avenir"/>
              <a:sym typeface="Avenir"/>
            </a:endParaRPr>
          </a:p>
        </p:txBody>
      </p:sp>
      <p:pic>
        <p:nvPicPr>
          <p:cNvPr id="282" name="Google Shape;282;g2586e8af179_1_27"/>
          <p:cNvPicPr preferRelativeResize="0"/>
          <p:nvPr/>
        </p:nvPicPr>
        <p:blipFill rotWithShape="1">
          <a:blip r:embed="rId3">
            <a:alphaModFix/>
          </a:blip>
          <a:srcRect b="0" l="0" r="0" t="0"/>
          <a:stretch/>
        </p:blipFill>
        <p:spPr>
          <a:xfrm>
            <a:off x="4306350" y="5286025"/>
            <a:ext cx="11746225" cy="747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e484621de3_0_44"/>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EB Garamond Medium"/>
                <a:ea typeface="EB Garamond Medium"/>
                <a:cs typeface="EB Garamond Medium"/>
                <a:sym typeface="EB Garamond Medium"/>
              </a:rPr>
              <a:t>What is Prototyping ?</a:t>
            </a:r>
            <a:endParaRPr b="0" i="0" sz="1400" u="none" cap="none" strike="noStrike">
              <a:solidFill>
                <a:srgbClr val="000000"/>
              </a:solidFill>
              <a:latin typeface="EB Garamond Medium"/>
              <a:ea typeface="EB Garamond Medium"/>
              <a:cs typeface="EB Garamond Medium"/>
              <a:sym typeface="EB Garamond Medium"/>
            </a:endParaRPr>
          </a:p>
        </p:txBody>
      </p:sp>
      <p:sp>
        <p:nvSpPr>
          <p:cNvPr id="288" name="Google Shape;288;g1e484621de3_0_44"/>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89" name="Google Shape;289;g1e484621de3_0_44"/>
          <p:cNvSpPr txBox="1"/>
          <p:nvPr/>
        </p:nvSpPr>
        <p:spPr>
          <a:xfrm>
            <a:off x="1572025" y="3308375"/>
            <a:ext cx="21706500" cy="29283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“The </a:t>
            </a:r>
            <a:r>
              <a:rPr b="0" i="1" lang="fr-FR" sz="4500" u="sng" cap="none" strike="noStrike">
                <a:solidFill>
                  <a:schemeClr val="dk1"/>
                </a:solidFill>
                <a:latin typeface="EB Garamond ExtraBold"/>
                <a:ea typeface="EB Garamond ExtraBold"/>
                <a:cs typeface="EB Garamond ExtraBold"/>
                <a:sym typeface="EB Garamond ExtraBold"/>
              </a:rPr>
              <a:t>process of creating</a:t>
            </a:r>
            <a:r>
              <a:rPr b="0" i="0" lang="fr-FR" sz="4500" u="none" cap="none" strike="noStrike">
                <a:solidFill>
                  <a:schemeClr val="dk1"/>
                </a:solidFill>
                <a:latin typeface="Avenir"/>
                <a:ea typeface="Avenir"/>
                <a:cs typeface="Avenir"/>
                <a:sym typeface="Avenir"/>
              </a:rPr>
              <a:t> </a:t>
            </a:r>
            <a:r>
              <a:rPr b="0" i="1" lang="fr-FR" sz="4500" u="sng" cap="none" strike="noStrike">
                <a:solidFill>
                  <a:schemeClr val="dk1"/>
                </a:solidFill>
                <a:latin typeface="EB Garamond ExtraBold"/>
                <a:ea typeface="EB Garamond ExtraBold"/>
                <a:cs typeface="EB Garamond ExtraBold"/>
                <a:sym typeface="EB Garamond ExtraBold"/>
              </a:rPr>
              <a:t>usable artifacts</a:t>
            </a:r>
            <a:r>
              <a:rPr b="0" i="0" lang="fr-FR" sz="4500" u="none" cap="none" strike="noStrike">
                <a:solidFill>
                  <a:schemeClr val="dk1"/>
                </a:solidFill>
                <a:latin typeface="Avenir"/>
                <a:ea typeface="Avenir"/>
                <a:cs typeface="Avenir"/>
                <a:sym typeface="Avenir"/>
              </a:rPr>
              <a:t> at a variety of fidelities of completion, in order to answer design questions and communicate design ideas; with users in the context of use.”</a:t>
            </a:r>
            <a:endParaRPr b="0" i="0" sz="45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venir"/>
              <a:ea typeface="Avenir"/>
              <a:cs typeface="Avenir"/>
              <a:sym typeface="Avenir"/>
            </a:endParaRPr>
          </a:p>
        </p:txBody>
      </p:sp>
      <p:grpSp>
        <p:nvGrpSpPr>
          <p:cNvPr id="290" name="Google Shape;290;g1e484621de3_0_44"/>
          <p:cNvGrpSpPr/>
          <p:nvPr/>
        </p:nvGrpSpPr>
        <p:grpSpPr>
          <a:xfrm>
            <a:off x="6336163" y="5676021"/>
            <a:ext cx="10514002" cy="7170200"/>
            <a:chOff x="0" y="0"/>
            <a:chExt cx="10514002" cy="7170200"/>
          </a:xfrm>
        </p:grpSpPr>
        <p:pic>
          <p:nvPicPr>
            <p:cNvPr descr="Draw to Laser.jpg" id="291" name="Google Shape;291;g1e484621de3_0_44"/>
            <p:cNvPicPr preferRelativeResize="0"/>
            <p:nvPr/>
          </p:nvPicPr>
          <p:blipFill rotWithShape="1">
            <a:blip r:embed="rId3">
              <a:alphaModFix/>
            </a:blip>
            <a:srcRect b="0" l="0" r="0" t="0"/>
            <a:stretch/>
          </p:blipFill>
          <p:spPr>
            <a:xfrm>
              <a:off x="127000" y="88900"/>
              <a:ext cx="10260002" cy="6840001"/>
            </a:xfrm>
            <a:prstGeom prst="rect">
              <a:avLst/>
            </a:prstGeom>
            <a:noFill/>
            <a:ln>
              <a:noFill/>
            </a:ln>
          </p:spPr>
        </p:pic>
        <p:pic>
          <p:nvPicPr>
            <p:cNvPr descr="Draw to Laser.jpg" id="292" name="Google Shape;292;g1e484621de3_0_44"/>
            <p:cNvPicPr preferRelativeResize="0"/>
            <p:nvPr/>
          </p:nvPicPr>
          <p:blipFill rotWithShape="1">
            <a:blip r:embed="rId4">
              <a:alphaModFix/>
            </a:blip>
            <a:srcRect b="0" l="0" r="0" t="0"/>
            <a:stretch/>
          </p:blipFill>
          <p:spPr>
            <a:xfrm>
              <a:off x="0" y="0"/>
              <a:ext cx="10514002" cy="71702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e484621de3_0_50"/>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EB Garamond Medium"/>
                <a:ea typeface="EB Garamond Medium"/>
                <a:cs typeface="EB Garamond Medium"/>
                <a:sym typeface="EB Garamond Medium"/>
              </a:rPr>
              <a:t>What is Prototyping ?</a:t>
            </a:r>
            <a:endParaRPr b="0" i="0" sz="1400" u="none" cap="none" strike="noStrike">
              <a:solidFill>
                <a:srgbClr val="000000"/>
              </a:solidFill>
              <a:latin typeface="EB Garamond Medium"/>
              <a:ea typeface="EB Garamond Medium"/>
              <a:cs typeface="EB Garamond Medium"/>
              <a:sym typeface="EB Garamond Medium"/>
            </a:endParaRPr>
          </a:p>
        </p:txBody>
      </p:sp>
      <p:sp>
        <p:nvSpPr>
          <p:cNvPr id="298" name="Google Shape;298;g1e484621de3_0_50"/>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299" name="Google Shape;299;g1e484621de3_0_50"/>
          <p:cNvSpPr txBox="1"/>
          <p:nvPr/>
        </p:nvSpPr>
        <p:spPr>
          <a:xfrm>
            <a:off x="1572025" y="3308375"/>
            <a:ext cx="21706500" cy="29283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“The </a:t>
            </a:r>
            <a:r>
              <a:rPr b="0" i="1" lang="fr-FR" sz="4500" u="sng" cap="none" strike="noStrike">
                <a:solidFill>
                  <a:schemeClr val="dk1"/>
                </a:solidFill>
                <a:latin typeface="EB Garamond ExtraBold"/>
                <a:ea typeface="EB Garamond ExtraBold"/>
                <a:cs typeface="EB Garamond ExtraBold"/>
                <a:sym typeface="EB Garamond ExtraBold"/>
              </a:rPr>
              <a:t>process of creating</a:t>
            </a:r>
            <a:r>
              <a:rPr b="0" i="0" lang="fr-FR" sz="4500" u="none" cap="none" strike="noStrike">
                <a:solidFill>
                  <a:schemeClr val="dk1"/>
                </a:solidFill>
                <a:latin typeface="Avenir"/>
                <a:ea typeface="Avenir"/>
                <a:cs typeface="Avenir"/>
                <a:sym typeface="Avenir"/>
              </a:rPr>
              <a:t> </a:t>
            </a:r>
            <a:r>
              <a:rPr b="0" i="1" lang="fr-FR" sz="4500" u="sng" cap="none" strike="noStrike">
                <a:solidFill>
                  <a:schemeClr val="dk1"/>
                </a:solidFill>
                <a:latin typeface="EB Garamond ExtraBold"/>
                <a:ea typeface="EB Garamond ExtraBold"/>
                <a:cs typeface="EB Garamond ExtraBold"/>
                <a:sym typeface="EB Garamond ExtraBold"/>
              </a:rPr>
              <a:t>usable artifacts</a:t>
            </a:r>
            <a:r>
              <a:rPr b="0" i="0" lang="fr-FR" sz="4500" u="none" cap="none" strike="noStrike">
                <a:solidFill>
                  <a:schemeClr val="dk1"/>
                </a:solidFill>
                <a:latin typeface="Avenir"/>
                <a:ea typeface="Avenir"/>
                <a:cs typeface="Avenir"/>
                <a:sym typeface="Avenir"/>
              </a:rPr>
              <a:t> at a </a:t>
            </a:r>
            <a:r>
              <a:rPr b="0" i="1" lang="fr-FR" sz="4500" u="sng" cap="none" strike="noStrike">
                <a:solidFill>
                  <a:schemeClr val="dk1"/>
                </a:solidFill>
                <a:latin typeface="EB Garamond ExtraBold"/>
                <a:ea typeface="EB Garamond ExtraBold"/>
                <a:cs typeface="EB Garamond ExtraBold"/>
                <a:sym typeface="EB Garamond ExtraBold"/>
              </a:rPr>
              <a:t>variety of fidelities of completion</a:t>
            </a:r>
            <a:r>
              <a:rPr b="0" i="0" lang="fr-FR" sz="4500" u="none" cap="none" strike="noStrike">
                <a:solidFill>
                  <a:schemeClr val="dk1"/>
                </a:solidFill>
                <a:latin typeface="Avenir"/>
                <a:ea typeface="Avenir"/>
                <a:cs typeface="Avenir"/>
                <a:sym typeface="Avenir"/>
              </a:rPr>
              <a:t>, in order to answer design questions and communicate design ideas; with users in the context of use.”</a:t>
            </a:r>
            <a:endParaRPr b="0" i="0" sz="45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venir"/>
              <a:ea typeface="Avenir"/>
              <a:cs typeface="Avenir"/>
              <a:sym typeface="Avenir"/>
            </a:endParaRPr>
          </a:p>
        </p:txBody>
      </p:sp>
      <p:pic>
        <p:nvPicPr>
          <p:cNvPr descr="Image" id="300" name="Google Shape;300;g1e484621de3_0_50"/>
          <p:cNvPicPr preferRelativeResize="0"/>
          <p:nvPr/>
        </p:nvPicPr>
        <p:blipFill rotWithShape="1">
          <a:blip r:embed="rId3">
            <a:alphaModFix/>
          </a:blip>
          <a:srcRect b="0" l="0" r="0" t="0"/>
          <a:stretch/>
        </p:blipFill>
        <p:spPr>
          <a:xfrm>
            <a:off x="1974239" y="5934298"/>
            <a:ext cx="15074159" cy="7200002"/>
          </a:xfrm>
          <a:prstGeom prst="rect">
            <a:avLst/>
          </a:prstGeom>
          <a:noFill/>
          <a:ln>
            <a:noFill/>
          </a:ln>
        </p:spPr>
      </p:pic>
      <p:sp>
        <p:nvSpPr>
          <p:cNvPr id="301" name="Google Shape;301;g1e484621de3_0_50"/>
          <p:cNvSpPr txBox="1"/>
          <p:nvPr/>
        </p:nvSpPr>
        <p:spPr>
          <a:xfrm>
            <a:off x="17674791" y="12535812"/>
            <a:ext cx="6709200" cy="1180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500"/>
              <a:buFont typeface="Helvetica Neue"/>
              <a:buNone/>
            </a:pPr>
            <a:r>
              <a:rPr b="0" i="0" lang="fr-FR" sz="3500" u="none" cap="none" strike="noStrike">
                <a:solidFill>
                  <a:srgbClr val="000000"/>
                </a:solidFill>
                <a:latin typeface="Helvetica Neue"/>
                <a:ea typeface="Helvetica Neue"/>
                <a:cs typeface="Helvetica Neue"/>
                <a:sym typeface="Helvetica Neue"/>
              </a:rPr>
              <a:t>Source : (Star &amp; Griesemer, 1989)</a:t>
            </a:r>
            <a:br>
              <a:rPr b="0" i="0" lang="fr-FR" sz="3500" u="none" cap="none" strike="noStrike">
                <a:solidFill>
                  <a:srgbClr val="000000"/>
                </a:solidFill>
                <a:latin typeface="Helvetica Neue"/>
                <a:ea typeface="Helvetica Neue"/>
                <a:cs typeface="Helvetica Neue"/>
                <a:sym typeface="Helvetica Neue"/>
              </a:rPr>
            </a:br>
            <a:r>
              <a:rPr b="0" i="0" lang="fr-FR" sz="3500" u="none" cap="none" strike="noStrike">
                <a:solidFill>
                  <a:srgbClr val="000000"/>
                </a:solidFill>
                <a:latin typeface="Helvetica Neue"/>
                <a:ea typeface="Helvetica Neue"/>
                <a:cs typeface="Helvetica Neue"/>
                <a:sym typeface="Helvetica Neue"/>
              </a:rPr>
              <a:t>Illustration : (Kattan, 2009)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586e8af179_1_0"/>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EB Garamond Medium"/>
                <a:ea typeface="EB Garamond Medium"/>
                <a:cs typeface="EB Garamond Medium"/>
                <a:sym typeface="EB Garamond Medium"/>
              </a:rPr>
              <a:t>What is Prototyping ?</a:t>
            </a:r>
            <a:endParaRPr b="0" i="0" sz="1400" u="none" cap="none" strike="noStrike">
              <a:solidFill>
                <a:srgbClr val="000000"/>
              </a:solidFill>
              <a:latin typeface="EB Garamond Medium"/>
              <a:ea typeface="EB Garamond Medium"/>
              <a:cs typeface="EB Garamond Medium"/>
              <a:sym typeface="EB Garamond Medium"/>
            </a:endParaRPr>
          </a:p>
        </p:txBody>
      </p:sp>
      <p:sp>
        <p:nvSpPr>
          <p:cNvPr id="307" name="Google Shape;307;g2586e8af179_1_0"/>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08" name="Google Shape;308;g2586e8af179_1_0"/>
          <p:cNvSpPr txBox="1"/>
          <p:nvPr/>
        </p:nvSpPr>
        <p:spPr>
          <a:xfrm>
            <a:off x="1572025" y="3308375"/>
            <a:ext cx="21706500" cy="29283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“The process of creating </a:t>
            </a:r>
            <a:r>
              <a:rPr b="0" i="1" lang="fr-FR" sz="4500" u="sng" cap="none" strike="noStrike">
                <a:solidFill>
                  <a:schemeClr val="dk1"/>
                </a:solidFill>
                <a:latin typeface="EB Garamond ExtraBold"/>
                <a:ea typeface="EB Garamond ExtraBold"/>
                <a:cs typeface="EB Garamond ExtraBold"/>
                <a:sym typeface="EB Garamond ExtraBold"/>
              </a:rPr>
              <a:t>usable artifacts</a:t>
            </a:r>
            <a:r>
              <a:rPr b="0" i="0" lang="fr-FR" sz="4500" u="none" cap="none" strike="noStrike">
                <a:solidFill>
                  <a:schemeClr val="dk1"/>
                </a:solidFill>
                <a:latin typeface="Avenir"/>
                <a:ea typeface="Avenir"/>
                <a:cs typeface="Avenir"/>
                <a:sym typeface="Avenir"/>
              </a:rPr>
              <a:t> at a </a:t>
            </a:r>
            <a:r>
              <a:rPr b="0" i="1" lang="fr-FR" sz="4500" u="sng" cap="none" strike="noStrike">
                <a:solidFill>
                  <a:schemeClr val="dk1"/>
                </a:solidFill>
                <a:latin typeface="EB Garamond ExtraBold"/>
                <a:ea typeface="EB Garamond ExtraBold"/>
                <a:cs typeface="EB Garamond ExtraBold"/>
                <a:sym typeface="EB Garamond ExtraBold"/>
              </a:rPr>
              <a:t>variety of fidelities of completion</a:t>
            </a:r>
            <a:r>
              <a:rPr b="0" i="0" lang="fr-FR" sz="4500" u="none" cap="none" strike="noStrike">
                <a:solidFill>
                  <a:schemeClr val="dk1"/>
                </a:solidFill>
                <a:latin typeface="Avenir"/>
                <a:ea typeface="Avenir"/>
                <a:cs typeface="Avenir"/>
                <a:sym typeface="Avenir"/>
              </a:rPr>
              <a:t>, in order to </a:t>
            </a:r>
            <a:r>
              <a:rPr b="0" i="1" lang="fr-FR" sz="4500" u="sng" cap="none" strike="noStrike">
                <a:solidFill>
                  <a:schemeClr val="dk1"/>
                </a:solidFill>
                <a:latin typeface="EB Garamond ExtraBold"/>
                <a:ea typeface="EB Garamond ExtraBold"/>
                <a:cs typeface="EB Garamond ExtraBold"/>
                <a:sym typeface="EB Garamond ExtraBold"/>
              </a:rPr>
              <a:t>answer design questions</a:t>
            </a:r>
            <a:r>
              <a:rPr b="0" i="0" lang="fr-FR" sz="4500" u="none" cap="none" strike="noStrike">
                <a:solidFill>
                  <a:schemeClr val="dk1"/>
                </a:solidFill>
                <a:latin typeface="Avenir"/>
                <a:ea typeface="Avenir"/>
                <a:cs typeface="Avenir"/>
                <a:sym typeface="Avenir"/>
              </a:rPr>
              <a:t> and communicate design ideas; with users in the context of use.”</a:t>
            </a:r>
            <a:endParaRPr b="0" i="0" sz="45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venir"/>
              <a:ea typeface="Avenir"/>
              <a:cs typeface="Avenir"/>
              <a:sym typeface="Avenir"/>
            </a:endParaRPr>
          </a:p>
        </p:txBody>
      </p:sp>
      <p:sp>
        <p:nvSpPr>
          <p:cNvPr id="309" name="Google Shape;309;g2586e8af179_1_0"/>
          <p:cNvSpPr txBox="1"/>
          <p:nvPr/>
        </p:nvSpPr>
        <p:spPr>
          <a:xfrm>
            <a:off x="2719650" y="8013700"/>
            <a:ext cx="6700800" cy="32670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0"/>
              </a:spcAft>
              <a:buClr>
                <a:schemeClr val="dk1"/>
              </a:buClr>
              <a:buSzPts val="4500"/>
              <a:buFont typeface="Avenir"/>
              <a:buAutoNum type="arabicPeriod"/>
            </a:pPr>
            <a:r>
              <a:rPr b="0" i="0" lang="fr-FR" sz="4500" u="none" cap="none" strike="noStrike">
                <a:solidFill>
                  <a:schemeClr val="dk1"/>
                </a:solidFill>
                <a:latin typeface="Avenir"/>
                <a:ea typeface="Avenir"/>
                <a:cs typeface="Avenir"/>
                <a:sym typeface="Avenir"/>
              </a:rPr>
              <a:t>Representation</a:t>
            </a:r>
            <a:endParaRPr b="0" i="0" sz="4500" u="none" cap="none" strike="noStrike">
              <a:solidFill>
                <a:schemeClr val="dk1"/>
              </a:solidFill>
              <a:latin typeface="Avenir"/>
              <a:ea typeface="Avenir"/>
              <a:cs typeface="Avenir"/>
              <a:sym typeface="Avenir"/>
            </a:endParaRPr>
          </a:p>
          <a:p>
            <a:pPr indent="-457200" lvl="0" marL="457200" marR="0" rtl="0" algn="l">
              <a:lnSpc>
                <a:spcPct val="115000"/>
              </a:lnSpc>
              <a:spcBef>
                <a:spcPts val="0"/>
              </a:spcBef>
              <a:spcAft>
                <a:spcPts val="0"/>
              </a:spcAft>
              <a:buClr>
                <a:schemeClr val="dk1"/>
              </a:buClr>
              <a:buSzPts val="4500"/>
              <a:buFont typeface="Avenir"/>
              <a:buAutoNum type="arabicPeriod"/>
            </a:pPr>
            <a:r>
              <a:rPr b="0" i="0" lang="fr-FR" sz="4500" u="none" cap="none" strike="noStrike">
                <a:solidFill>
                  <a:schemeClr val="dk1"/>
                </a:solidFill>
                <a:latin typeface="Avenir"/>
                <a:ea typeface="Avenir"/>
                <a:cs typeface="Avenir"/>
                <a:sym typeface="Avenir"/>
              </a:rPr>
              <a:t>Precision</a:t>
            </a:r>
            <a:endParaRPr b="0" i="0" sz="4500" u="none" cap="none" strike="noStrike">
              <a:solidFill>
                <a:schemeClr val="dk1"/>
              </a:solidFill>
              <a:latin typeface="Avenir"/>
              <a:ea typeface="Avenir"/>
              <a:cs typeface="Avenir"/>
              <a:sym typeface="Avenir"/>
            </a:endParaRPr>
          </a:p>
          <a:p>
            <a:pPr indent="-457200" lvl="0" marL="457200" marR="0" rtl="0" algn="l">
              <a:lnSpc>
                <a:spcPct val="115000"/>
              </a:lnSpc>
              <a:spcBef>
                <a:spcPts val="0"/>
              </a:spcBef>
              <a:spcAft>
                <a:spcPts val="0"/>
              </a:spcAft>
              <a:buClr>
                <a:schemeClr val="dk1"/>
              </a:buClr>
              <a:buSzPts val="4500"/>
              <a:buFont typeface="Avenir"/>
              <a:buAutoNum type="arabicPeriod"/>
            </a:pPr>
            <a:r>
              <a:rPr b="0" i="0" lang="fr-FR" sz="4500" u="none" cap="none" strike="noStrike">
                <a:solidFill>
                  <a:schemeClr val="dk1"/>
                </a:solidFill>
                <a:latin typeface="Avenir"/>
                <a:ea typeface="Avenir"/>
                <a:cs typeface="Avenir"/>
                <a:sym typeface="Avenir"/>
              </a:rPr>
              <a:t>Interactivity</a:t>
            </a:r>
            <a:endParaRPr b="0" i="0" sz="4500" u="none" cap="none" strike="noStrike">
              <a:solidFill>
                <a:schemeClr val="dk1"/>
              </a:solidFill>
              <a:latin typeface="Avenir"/>
              <a:ea typeface="Avenir"/>
              <a:cs typeface="Avenir"/>
              <a:sym typeface="Avenir"/>
            </a:endParaRPr>
          </a:p>
          <a:p>
            <a:pPr indent="-457200" lvl="0" marL="457200" marR="0" rtl="0" algn="l">
              <a:lnSpc>
                <a:spcPct val="115000"/>
              </a:lnSpc>
              <a:spcBef>
                <a:spcPts val="0"/>
              </a:spcBef>
              <a:spcAft>
                <a:spcPts val="0"/>
              </a:spcAft>
              <a:buClr>
                <a:schemeClr val="dk1"/>
              </a:buClr>
              <a:buSzPts val="4500"/>
              <a:buFont typeface="Avenir"/>
              <a:buAutoNum type="arabicPeriod"/>
            </a:pPr>
            <a:r>
              <a:rPr b="0" i="0" lang="fr-FR" sz="4500" u="none" cap="none" strike="noStrike">
                <a:solidFill>
                  <a:schemeClr val="dk1"/>
                </a:solidFill>
                <a:latin typeface="Avenir"/>
                <a:ea typeface="Avenir"/>
                <a:cs typeface="Avenir"/>
                <a:sym typeface="Avenir"/>
              </a:rPr>
              <a:t>Evolution</a:t>
            </a:r>
            <a:endParaRPr b="0" i="0" sz="2300" u="none" cap="none" strike="noStrike">
              <a:solidFill>
                <a:schemeClr val="dk1"/>
              </a:solidFill>
              <a:latin typeface="Avenir"/>
              <a:ea typeface="Avenir"/>
              <a:cs typeface="Avenir"/>
              <a:sym typeface="Avenir"/>
            </a:endParaRPr>
          </a:p>
        </p:txBody>
      </p:sp>
      <p:pic>
        <p:nvPicPr>
          <p:cNvPr id="310" name="Google Shape;310;g2586e8af179_1_0"/>
          <p:cNvPicPr preferRelativeResize="0"/>
          <p:nvPr/>
        </p:nvPicPr>
        <p:blipFill rotWithShape="1">
          <a:blip r:embed="rId3">
            <a:alphaModFix/>
          </a:blip>
          <a:srcRect b="0" l="0" r="0" t="0"/>
          <a:stretch/>
        </p:blipFill>
        <p:spPr>
          <a:xfrm>
            <a:off x="8472300" y="5567675"/>
            <a:ext cx="14554034" cy="7174524"/>
          </a:xfrm>
          <a:prstGeom prst="rect">
            <a:avLst/>
          </a:prstGeom>
          <a:noFill/>
          <a:ln>
            <a:noFill/>
          </a:ln>
        </p:spPr>
      </p:pic>
      <p:sp>
        <p:nvSpPr>
          <p:cNvPr id="311" name="Google Shape;311;g2586e8af179_1_0"/>
          <p:cNvSpPr txBox="1"/>
          <p:nvPr/>
        </p:nvSpPr>
        <p:spPr>
          <a:xfrm>
            <a:off x="20215400" y="11592525"/>
            <a:ext cx="20799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Dyson</a:t>
            </a:r>
            <a:endParaRPr b="0" i="0" sz="2300" u="none" cap="none" strike="noStrike">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idx="1" type="body"/>
          </p:nvPr>
        </p:nvSpPr>
        <p:spPr>
          <a:xfrm>
            <a:off x="1008172" y="8034080"/>
            <a:ext cx="10223501" cy="2059482"/>
          </a:xfrm>
          <a:prstGeom prst="rect">
            <a:avLst/>
          </a:prstGeom>
          <a:noFill/>
          <a:ln>
            <a:noFill/>
          </a:ln>
        </p:spPr>
        <p:txBody>
          <a:bodyPr anchorCtr="0" anchor="t" bIns="50800" lIns="50800" spcFirstLastPara="1" rIns="50800" wrap="square" tIns="50800">
            <a:normAutofit/>
          </a:bodyPr>
          <a:lstStyle/>
          <a:p>
            <a:pPr indent="0" lvl="0" marL="0" rtl="0" algn="ctr">
              <a:lnSpc>
                <a:spcPct val="100000"/>
              </a:lnSpc>
              <a:spcBef>
                <a:spcPts val="0"/>
              </a:spcBef>
              <a:spcAft>
                <a:spcPts val="0"/>
              </a:spcAft>
              <a:buClr>
                <a:srgbClr val="000000"/>
              </a:buClr>
              <a:buSzPts val="5500"/>
              <a:buFont typeface="Libre Baskerville"/>
              <a:buNone/>
            </a:pPr>
            <a:r>
              <a:rPr lang="fr-FR" sz="5500">
                <a:latin typeface="Garamond"/>
                <a:ea typeface="Garamond"/>
                <a:cs typeface="Garamond"/>
                <a:sym typeface="Garamond"/>
              </a:rPr>
              <a:t>Research platform for prospective assessment of innovative usages</a:t>
            </a:r>
            <a:endParaRPr>
              <a:latin typeface="Garamond"/>
              <a:ea typeface="Garamond"/>
              <a:cs typeface="Garamond"/>
              <a:sym typeface="Garamond"/>
            </a:endParaRPr>
          </a:p>
        </p:txBody>
      </p:sp>
      <p:pic>
        <p:nvPicPr>
          <p:cNvPr descr="2D-3D-4D triptych.png" id="133" name="Google Shape;133;p6"/>
          <p:cNvPicPr preferRelativeResize="0"/>
          <p:nvPr/>
        </p:nvPicPr>
        <p:blipFill>
          <a:blip r:embed="rId3">
            <a:alphaModFix/>
          </a:blip>
          <a:stretch>
            <a:fillRect/>
          </a:stretch>
        </p:blipFill>
        <p:spPr>
          <a:xfrm>
            <a:off x="12197198" y="965867"/>
            <a:ext cx="11805804" cy="10799299"/>
          </a:xfrm>
          <a:prstGeom prst="rect">
            <a:avLst/>
          </a:prstGeom>
          <a:noFill/>
          <a:ln>
            <a:noFill/>
          </a:ln>
        </p:spPr>
      </p:pic>
      <p:pic>
        <p:nvPicPr>
          <p:cNvPr descr="LF2L-Vertical.jpg" id="134" name="Google Shape;134;p6"/>
          <p:cNvPicPr preferRelativeResize="0"/>
          <p:nvPr/>
        </p:nvPicPr>
        <p:blipFill rotWithShape="1">
          <a:blip r:embed="rId4">
            <a:alphaModFix/>
          </a:blip>
          <a:srcRect b="0" l="0" r="0" t="0"/>
          <a:stretch/>
        </p:blipFill>
        <p:spPr>
          <a:xfrm>
            <a:off x="3190123" y="2514340"/>
            <a:ext cx="5859597" cy="43436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586e8af179_1_6"/>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EB Garamond Medium"/>
                <a:ea typeface="EB Garamond Medium"/>
                <a:cs typeface="EB Garamond Medium"/>
                <a:sym typeface="EB Garamond Medium"/>
              </a:rPr>
              <a:t>What is Prototyping ?</a:t>
            </a:r>
            <a:endParaRPr b="0" i="0" sz="1400" u="none" cap="none" strike="noStrike">
              <a:solidFill>
                <a:srgbClr val="000000"/>
              </a:solidFill>
              <a:latin typeface="EB Garamond Medium"/>
              <a:ea typeface="EB Garamond Medium"/>
              <a:cs typeface="EB Garamond Medium"/>
              <a:sym typeface="EB Garamond Medium"/>
            </a:endParaRPr>
          </a:p>
        </p:txBody>
      </p:sp>
      <p:sp>
        <p:nvSpPr>
          <p:cNvPr id="317" name="Google Shape;317;g2586e8af179_1_6"/>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18" name="Google Shape;318;g2586e8af179_1_6"/>
          <p:cNvSpPr txBox="1"/>
          <p:nvPr/>
        </p:nvSpPr>
        <p:spPr>
          <a:xfrm>
            <a:off x="1572025" y="3308375"/>
            <a:ext cx="21706500" cy="29283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“The process of creating </a:t>
            </a:r>
            <a:r>
              <a:rPr b="0" i="1" lang="fr-FR" sz="4500" u="sng" cap="none" strike="noStrike">
                <a:solidFill>
                  <a:schemeClr val="dk1"/>
                </a:solidFill>
                <a:latin typeface="EB Garamond ExtraBold"/>
                <a:ea typeface="EB Garamond ExtraBold"/>
                <a:cs typeface="EB Garamond ExtraBold"/>
                <a:sym typeface="EB Garamond ExtraBold"/>
              </a:rPr>
              <a:t>usable artifacts</a:t>
            </a:r>
            <a:r>
              <a:rPr b="0" i="0" lang="fr-FR" sz="4500" u="none" cap="none" strike="noStrike">
                <a:solidFill>
                  <a:schemeClr val="dk1"/>
                </a:solidFill>
                <a:latin typeface="Avenir"/>
                <a:ea typeface="Avenir"/>
                <a:cs typeface="Avenir"/>
                <a:sym typeface="Avenir"/>
              </a:rPr>
              <a:t> at a </a:t>
            </a:r>
            <a:r>
              <a:rPr b="0" i="1" lang="fr-FR" sz="4500" u="sng" cap="none" strike="noStrike">
                <a:solidFill>
                  <a:schemeClr val="dk1"/>
                </a:solidFill>
                <a:latin typeface="EB Garamond ExtraBold"/>
                <a:ea typeface="EB Garamond ExtraBold"/>
                <a:cs typeface="EB Garamond ExtraBold"/>
                <a:sym typeface="EB Garamond ExtraBold"/>
              </a:rPr>
              <a:t>variety of fidelities of completion</a:t>
            </a:r>
            <a:r>
              <a:rPr b="0" i="0" lang="fr-FR" sz="4500" u="none" cap="none" strike="noStrike">
                <a:solidFill>
                  <a:schemeClr val="dk1"/>
                </a:solidFill>
                <a:latin typeface="Avenir"/>
                <a:ea typeface="Avenir"/>
                <a:cs typeface="Avenir"/>
                <a:sym typeface="Avenir"/>
              </a:rPr>
              <a:t>, in order to </a:t>
            </a:r>
            <a:r>
              <a:rPr b="0" i="1" lang="fr-FR" sz="4500" u="sng" cap="none" strike="noStrike">
                <a:solidFill>
                  <a:schemeClr val="dk1"/>
                </a:solidFill>
                <a:latin typeface="EB Garamond ExtraBold"/>
                <a:ea typeface="EB Garamond ExtraBold"/>
                <a:cs typeface="EB Garamond ExtraBold"/>
                <a:sym typeface="EB Garamond ExtraBold"/>
              </a:rPr>
              <a:t>answer design questions</a:t>
            </a:r>
            <a:r>
              <a:rPr b="0" i="0" lang="fr-FR" sz="4500" u="none" cap="none" strike="noStrike">
                <a:solidFill>
                  <a:schemeClr val="dk1"/>
                </a:solidFill>
                <a:latin typeface="Avenir"/>
                <a:ea typeface="Avenir"/>
                <a:cs typeface="Avenir"/>
                <a:sym typeface="Avenir"/>
              </a:rPr>
              <a:t> and </a:t>
            </a:r>
            <a:r>
              <a:rPr b="0" i="1" lang="fr-FR" sz="4500" u="sng" cap="none" strike="noStrike">
                <a:solidFill>
                  <a:schemeClr val="dk1"/>
                </a:solidFill>
                <a:latin typeface="EB Garamond ExtraBold"/>
                <a:ea typeface="EB Garamond ExtraBold"/>
                <a:cs typeface="EB Garamond ExtraBold"/>
                <a:sym typeface="EB Garamond ExtraBold"/>
              </a:rPr>
              <a:t>communicate design ideas</a:t>
            </a:r>
            <a:r>
              <a:rPr b="0" i="0" lang="fr-FR" sz="4500" u="none" cap="none" strike="noStrike">
                <a:solidFill>
                  <a:schemeClr val="dk1"/>
                </a:solidFill>
                <a:latin typeface="Avenir"/>
                <a:ea typeface="Avenir"/>
                <a:cs typeface="Avenir"/>
                <a:sym typeface="Avenir"/>
              </a:rPr>
              <a:t>; with users in the context of use.”</a:t>
            </a:r>
            <a:endParaRPr b="0" i="0" sz="45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venir"/>
              <a:ea typeface="Avenir"/>
              <a:cs typeface="Avenir"/>
              <a:sym typeface="Avenir"/>
            </a:endParaRPr>
          </a:p>
        </p:txBody>
      </p:sp>
      <p:pic>
        <p:nvPicPr>
          <p:cNvPr id="319" name="Google Shape;319;g2586e8af179_1_6"/>
          <p:cNvPicPr preferRelativeResize="0"/>
          <p:nvPr/>
        </p:nvPicPr>
        <p:blipFill rotWithShape="1">
          <a:blip r:embed="rId3">
            <a:alphaModFix/>
          </a:blip>
          <a:srcRect b="0" l="0" r="0" t="0"/>
          <a:stretch/>
        </p:blipFill>
        <p:spPr>
          <a:xfrm>
            <a:off x="7692400" y="5952125"/>
            <a:ext cx="15206699" cy="7119106"/>
          </a:xfrm>
          <a:prstGeom prst="rect">
            <a:avLst/>
          </a:prstGeom>
          <a:noFill/>
          <a:ln>
            <a:noFill/>
          </a:ln>
        </p:spPr>
      </p:pic>
      <p:sp>
        <p:nvSpPr>
          <p:cNvPr id="320" name="Google Shape;320;g2586e8af179_1_6"/>
          <p:cNvSpPr txBox="1"/>
          <p:nvPr/>
        </p:nvSpPr>
        <p:spPr>
          <a:xfrm>
            <a:off x="1079400" y="10328250"/>
            <a:ext cx="5958900" cy="301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fr-FR" sz="2300" u="none" cap="none" strike="noStrike">
                <a:solidFill>
                  <a:schemeClr val="dk1"/>
                </a:solidFill>
                <a:latin typeface="Avenir"/>
                <a:ea typeface="Avenir"/>
                <a:cs typeface="Avenir"/>
                <a:sym typeface="Avenir"/>
              </a:rPr>
              <a:t>Camburn, B., Viswanathan, V., Linsey, J., Anderson, D., Jensen, D., Crawford, R., Otto, K., Wood, K., 2017. Design prototyping methods: state of the art in strategies, techniques, and guidelines. Des. Sci. 3, e13. </a:t>
            </a:r>
            <a:r>
              <a:rPr b="0" i="0" lang="fr-FR" sz="2300" u="sng" cap="none" strike="noStrike">
                <a:solidFill>
                  <a:schemeClr val="hlink"/>
                </a:solidFill>
                <a:latin typeface="Avenir"/>
                <a:ea typeface="Avenir"/>
                <a:cs typeface="Avenir"/>
                <a:sym typeface="Avenir"/>
                <a:hlinkClick r:id="rId4"/>
              </a:rPr>
              <a:t>https://doi.org/10.1017/dsj.2017.10</a:t>
            </a:r>
            <a:endParaRPr b="0" i="0" sz="23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chemeClr val="dk1"/>
              </a:buClr>
              <a:buSzPts val="1100"/>
              <a:buFont typeface="Arial"/>
              <a:buNone/>
            </a:pPr>
            <a:r>
              <a:t/>
            </a:r>
            <a:endParaRPr b="0" i="0" sz="2300" u="none" cap="none" strike="noStrike">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586e8af179_1_12"/>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EB Garamond Medium"/>
                <a:ea typeface="EB Garamond Medium"/>
                <a:cs typeface="EB Garamond Medium"/>
                <a:sym typeface="EB Garamond Medium"/>
              </a:rPr>
              <a:t>What is Prototyping ?</a:t>
            </a:r>
            <a:endParaRPr b="0" i="0" sz="1400" u="none" cap="none" strike="noStrike">
              <a:solidFill>
                <a:srgbClr val="000000"/>
              </a:solidFill>
              <a:latin typeface="EB Garamond Medium"/>
              <a:ea typeface="EB Garamond Medium"/>
              <a:cs typeface="EB Garamond Medium"/>
              <a:sym typeface="EB Garamond Medium"/>
            </a:endParaRPr>
          </a:p>
        </p:txBody>
      </p:sp>
      <p:sp>
        <p:nvSpPr>
          <p:cNvPr id="326" name="Google Shape;326;g2586e8af179_1_12"/>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27" name="Google Shape;327;g2586e8af179_1_12"/>
          <p:cNvSpPr txBox="1"/>
          <p:nvPr/>
        </p:nvSpPr>
        <p:spPr>
          <a:xfrm>
            <a:off x="1572025" y="3308375"/>
            <a:ext cx="21706500" cy="29283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“The process of creating </a:t>
            </a:r>
            <a:r>
              <a:rPr b="0" i="1" lang="fr-FR" sz="4500" u="sng" cap="none" strike="noStrike">
                <a:solidFill>
                  <a:schemeClr val="dk1"/>
                </a:solidFill>
                <a:latin typeface="EB Garamond ExtraBold"/>
                <a:ea typeface="EB Garamond ExtraBold"/>
                <a:cs typeface="EB Garamond ExtraBold"/>
                <a:sym typeface="EB Garamond ExtraBold"/>
              </a:rPr>
              <a:t>usable artifacts</a:t>
            </a:r>
            <a:r>
              <a:rPr b="0" i="0" lang="fr-FR" sz="4500" u="none" cap="none" strike="noStrike">
                <a:solidFill>
                  <a:schemeClr val="dk1"/>
                </a:solidFill>
                <a:latin typeface="Avenir"/>
                <a:ea typeface="Avenir"/>
                <a:cs typeface="Avenir"/>
                <a:sym typeface="Avenir"/>
              </a:rPr>
              <a:t> at a </a:t>
            </a:r>
            <a:r>
              <a:rPr b="0" i="1" lang="fr-FR" sz="4500" u="sng" cap="none" strike="noStrike">
                <a:solidFill>
                  <a:schemeClr val="dk1"/>
                </a:solidFill>
                <a:latin typeface="EB Garamond ExtraBold"/>
                <a:ea typeface="EB Garamond ExtraBold"/>
                <a:cs typeface="EB Garamond ExtraBold"/>
                <a:sym typeface="EB Garamond ExtraBold"/>
              </a:rPr>
              <a:t>variety of fidelities of completion</a:t>
            </a:r>
            <a:r>
              <a:rPr b="0" i="0" lang="fr-FR" sz="4500" u="none" cap="none" strike="noStrike">
                <a:solidFill>
                  <a:schemeClr val="dk1"/>
                </a:solidFill>
                <a:latin typeface="Avenir"/>
                <a:ea typeface="Avenir"/>
                <a:cs typeface="Avenir"/>
                <a:sym typeface="Avenir"/>
              </a:rPr>
              <a:t>, in order to </a:t>
            </a:r>
            <a:r>
              <a:rPr b="0" i="1" lang="fr-FR" sz="4500" u="sng" cap="none" strike="noStrike">
                <a:solidFill>
                  <a:schemeClr val="dk1"/>
                </a:solidFill>
                <a:latin typeface="EB Garamond ExtraBold"/>
                <a:ea typeface="EB Garamond ExtraBold"/>
                <a:cs typeface="EB Garamond ExtraBold"/>
                <a:sym typeface="EB Garamond ExtraBold"/>
              </a:rPr>
              <a:t>answer design questions</a:t>
            </a:r>
            <a:r>
              <a:rPr b="0" i="0" lang="fr-FR" sz="4500" u="none" cap="none" strike="noStrike">
                <a:solidFill>
                  <a:schemeClr val="dk1"/>
                </a:solidFill>
                <a:latin typeface="Avenir"/>
                <a:ea typeface="Avenir"/>
                <a:cs typeface="Avenir"/>
                <a:sym typeface="Avenir"/>
              </a:rPr>
              <a:t> and </a:t>
            </a:r>
            <a:r>
              <a:rPr b="0" i="1" lang="fr-FR" sz="4500" u="sng" cap="none" strike="noStrike">
                <a:solidFill>
                  <a:schemeClr val="dk1"/>
                </a:solidFill>
                <a:latin typeface="EB Garamond ExtraBold"/>
                <a:ea typeface="EB Garamond ExtraBold"/>
                <a:cs typeface="EB Garamond ExtraBold"/>
                <a:sym typeface="EB Garamond ExtraBold"/>
              </a:rPr>
              <a:t>communicate design ideas</a:t>
            </a:r>
            <a:r>
              <a:rPr b="0" i="0" lang="fr-FR" sz="4500" u="none" cap="none" strike="noStrike">
                <a:solidFill>
                  <a:schemeClr val="dk1"/>
                </a:solidFill>
                <a:latin typeface="Avenir"/>
                <a:ea typeface="Avenir"/>
                <a:cs typeface="Avenir"/>
                <a:sym typeface="Avenir"/>
              </a:rPr>
              <a:t>; with </a:t>
            </a:r>
            <a:r>
              <a:rPr b="0" i="1" lang="fr-FR" sz="4500" u="sng" cap="none" strike="noStrike">
                <a:solidFill>
                  <a:schemeClr val="dk1"/>
                </a:solidFill>
                <a:latin typeface="EB Garamond ExtraBold"/>
                <a:ea typeface="EB Garamond ExtraBold"/>
                <a:cs typeface="EB Garamond ExtraBold"/>
                <a:sym typeface="EB Garamond ExtraBold"/>
              </a:rPr>
              <a:t>users </a:t>
            </a:r>
            <a:r>
              <a:rPr b="0" i="1" lang="fr-FR" sz="4500" u="sng" cap="none" strike="noStrike">
                <a:solidFill>
                  <a:schemeClr val="dk1"/>
                </a:solidFill>
                <a:latin typeface="EB Garamond"/>
                <a:ea typeface="EB Garamond"/>
                <a:cs typeface="EB Garamond"/>
                <a:sym typeface="EB Garamond"/>
              </a:rPr>
              <a:t>in the context of use.</a:t>
            </a:r>
            <a:r>
              <a:rPr b="0" i="0" lang="fr-FR" sz="4500" u="none" cap="none" strike="noStrike">
                <a:solidFill>
                  <a:schemeClr val="dk1"/>
                </a:solidFill>
                <a:latin typeface="Avenir"/>
                <a:ea typeface="Avenir"/>
                <a:cs typeface="Avenir"/>
                <a:sym typeface="Avenir"/>
              </a:rPr>
              <a:t>”</a:t>
            </a:r>
            <a:endParaRPr b="0" i="0" sz="45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venir"/>
              <a:ea typeface="Avenir"/>
              <a:cs typeface="Avenir"/>
              <a:sym typeface="Avenir"/>
            </a:endParaRPr>
          </a:p>
        </p:txBody>
      </p:sp>
      <p:pic>
        <p:nvPicPr>
          <p:cNvPr id="328" name="Google Shape;328;g2586e8af179_1_12"/>
          <p:cNvPicPr preferRelativeResize="0"/>
          <p:nvPr/>
        </p:nvPicPr>
        <p:blipFill rotWithShape="1">
          <a:blip r:embed="rId3">
            <a:alphaModFix/>
          </a:blip>
          <a:srcRect b="0" l="0" r="0" t="0"/>
          <a:stretch/>
        </p:blipFill>
        <p:spPr>
          <a:xfrm>
            <a:off x="6632525" y="5347375"/>
            <a:ext cx="12880650" cy="80461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e484621de3_0_25"/>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EB Garamond Medium"/>
                <a:ea typeface="EB Garamond Medium"/>
                <a:cs typeface="EB Garamond Medium"/>
                <a:sym typeface="EB Garamond Medium"/>
              </a:rPr>
              <a:t>What is a Prototype ?</a:t>
            </a:r>
            <a:endParaRPr b="0" i="0" sz="1400" u="none" cap="none" strike="noStrike">
              <a:solidFill>
                <a:srgbClr val="000000"/>
              </a:solidFill>
              <a:latin typeface="EB Garamond Medium"/>
              <a:ea typeface="EB Garamond Medium"/>
              <a:cs typeface="EB Garamond Medium"/>
              <a:sym typeface="EB Garamond Medium"/>
            </a:endParaRPr>
          </a:p>
        </p:txBody>
      </p:sp>
      <p:sp>
        <p:nvSpPr>
          <p:cNvPr id="334" name="Google Shape;334;g1e484621de3_0_25"/>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35" name="Google Shape;335;g1e484621de3_0_25"/>
          <p:cNvSpPr txBox="1"/>
          <p:nvPr/>
        </p:nvSpPr>
        <p:spPr>
          <a:xfrm>
            <a:off x="1572025" y="3308375"/>
            <a:ext cx="21706500" cy="3724800"/>
          </a:xfrm>
          <a:prstGeom prst="rect">
            <a:avLst/>
          </a:prstGeom>
          <a:noFill/>
          <a:ln>
            <a:noFill/>
          </a:ln>
        </p:spPr>
        <p:txBody>
          <a:bodyPr anchorCtr="0" anchor="t" bIns="91425" lIns="91425" spcFirstLastPara="1" rIns="91425" wrap="square" tIns="91425">
            <a:spAutoFit/>
          </a:bodyPr>
          <a:lstStyle/>
          <a:p>
            <a:pPr indent="0" lvl="0" marL="0" marR="0" rtl="0" algn="r">
              <a:lnSpc>
                <a:spcPct val="115000"/>
              </a:lnSpc>
              <a:spcBef>
                <a:spcPts val="0"/>
              </a:spcBef>
              <a:spcAft>
                <a:spcPts val="0"/>
              </a:spcAft>
              <a:buClr>
                <a:srgbClr val="000000"/>
              </a:buClr>
              <a:buSzPts val="4500"/>
              <a:buFont typeface="Arial"/>
              <a:buNone/>
            </a:pPr>
            <a:r>
              <a:rPr b="0" i="0" lang="fr-FR" sz="4500" u="none" cap="none" strike="noStrike">
                <a:solidFill>
                  <a:schemeClr val="dk1"/>
                </a:solidFill>
                <a:latin typeface="Avenir"/>
                <a:ea typeface="Avenir"/>
                <a:cs typeface="Avenir"/>
                <a:sym typeface="Avenir"/>
              </a:rPr>
              <a:t>“We define a prototype as a concrete representation of part or all of an interactive system. </a:t>
            </a:r>
            <a:r>
              <a:rPr b="0" i="1" lang="fr-FR" sz="4500" u="sng" cap="none" strike="noStrike">
                <a:solidFill>
                  <a:schemeClr val="dk1"/>
                </a:solidFill>
                <a:latin typeface="EB Garamond ExtraBold"/>
                <a:ea typeface="EB Garamond ExtraBold"/>
                <a:cs typeface="EB Garamond ExtraBold"/>
                <a:sym typeface="EB Garamond ExtraBold"/>
              </a:rPr>
              <a:t>A prototype is a tangible artifact, not an abstract description that requires interpretation.</a:t>
            </a:r>
            <a:r>
              <a:rPr b="0" i="0" lang="fr-FR" sz="4500" u="none" cap="none" strike="noStrike">
                <a:solidFill>
                  <a:schemeClr val="dk1"/>
                </a:solidFill>
                <a:latin typeface="Avenir"/>
                <a:ea typeface="Avenir"/>
                <a:cs typeface="Avenir"/>
                <a:sym typeface="Avenir"/>
              </a:rPr>
              <a:t> Designers, as well as managers, developers, customers and end users, can use these artifacts to envision and reflect upon the final system.”</a:t>
            </a:r>
            <a:endParaRPr b="0" i="0" sz="45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Image" id="340" name="Google Shape;340;g1e484621de3_0_4"/>
          <p:cNvPicPr preferRelativeResize="0"/>
          <p:nvPr/>
        </p:nvPicPr>
        <p:blipFill rotWithShape="1">
          <a:blip r:embed="rId3">
            <a:alphaModFix/>
          </a:blip>
          <a:srcRect b="4320" l="11611" r="6212" t="5679"/>
          <a:stretch/>
        </p:blipFill>
        <p:spPr>
          <a:xfrm>
            <a:off x="7910535" y="3985416"/>
            <a:ext cx="14862494" cy="5350497"/>
          </a:xfrm>
          <a:prstGeom prst="rect">
            <a:avLst/>
          </a:prstGeom>
          <a:noFill/>
          <a:ln>
            <a:noFill/>
          </a:ln>
        </p:spPr>
      </p:pic>
      <p:sp>
        <p:nvSpPr>
          <p:cNvPr id="341" name="Google Shape;341;g1e484621de3_0_4"/>
          <p:cNvSpPr txBox="1"/>
          <p:nvPr/>
        </p:nvSpPr>
        <p:spPr>
          <a:xfrm>
            <a:off x="9106077" y="2710611"/>
            <a:ext cx="14862600" cy="9492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 IDO – (OIC) Intermediary design object</a:t>
            </a:r>
            <a:endParaRPr b="0" i="0" sz="1400" u="none" cap="none" strike="noStrike">
              <a:solidFill>
                <a:srgbClr val="000000"/>
              </a:solidFill>
              <a:latin typeface="Arial"/>
              <a:ea typeface="Arial"/>
              <a:cs typeface="Arial"/>
              <a:sym typeface="Arial"/>
            </a:endParaRPr>
          </a:p>
        </p:txBody>
      </p:sp>
      <p:sp>
        <p:nvSpPr>
          <p:cNvPr id="342" name="Google Shape;342;g1e484621de3_0_4"/>
          <p:cNvSpPr txBox="1"/>
          <p:nvPr/>
        </p:nvSpPr>
        <p:spPr>
          <a:xfrm>
            <a:off x="8472309" y="662960"/>
            <a:ext cx="152067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Why Prototyping Matters ?</a:t>
            </a:r>
            <a:endParaRPr b="0" i="0" sz="1400" u="none" cap="none" strike="noStrike">
              <a:solidFill>
                <a:srgbClr val="000000"/>
              </a:solidFill>
              <a:latin typeface="Arial"/>
              <a:ea typeface="Arial"/>
              <a:cs typeface="Arial"/>
              <a:sym typeface="Arial"/>
            </a:endParaRPr>
          </a:p>
        </p:txBody>
      </p:sp>
      <p:sp>
        <p:nvSpPr>
          <p:cNvPr id="343" name="Google Shape;343;g1e484621de3_0_4"/>
          <p:cNvSpPr/>
          <p:nvPr/>
        </p:nvSpPr>
        <p:spPr>
          <a:xfrm rot="-5400000">
            <a:off x="16522042" y="-5110064"/>
            <a:ext cx="196800" cy="144000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44" name="Google Shape;344;g1e484621de3_0_4"/>
          <p:cNvSpPr txBox="1"/>
          <p:nvPr/>
        </p:nvSpPr>
        <p:spPr>
          <a:xfrm>
            <a:off x="9086425" y="9999967"/>
            <a:ext cx="13343400" cy="10878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a:buNone/>
            </a:pPr>
            <a:r>
              <a:rPr b="0" i="1" lang="fr-FR" sz="3200" u="none" cap="none" strike="noStrike">
                <a:solidFill>
                  <a:srgbClr val="000000"/>
                </a:solidFill>
                <a:latin typeface="Helvetica Neue"/>
                <a:ea typeface="Helvetica Neue"/>
                <a:cs typeface="Helvetica Neue"/>
                <a:sym typeface="Helvetica Neue"/>
              </a:rPr>
              <a:t>“If a picture is worth a thousand words, a prototype [IDO] is worth a thousand meetings.” —Dennis Boyle (IDEO)</a:t>
            </a:r>
            <a:endParaRPr b="0" i="0" sz="1400" u="none" cap="none" strike="noStrike">
              <a:solidFill>
                <a:srgbClr val="000000"/>
              </a:solidFill>
              <a:latin typeface="Arial"/>
              <a:ea typeface="Arial"/>
              <a:cs typeface="Arial"/>
              <a:sym typeface="Arial"/>
            </a:endParaRPr>
          </a:p>
        </p:txBody>
      </p:sp>
      <p:sp>
        <p:nvSpPr>
          <p:cNvPr id="345" name="Google Shape;345;g1e484621de3_0_4"/>
          <p:cNvSpPr/>
          <p:nvPr/>
        </p:nvSpPr>
        <p:spPr>
          <a:xfrm>
            <a:off x="-1548" y="7759421"/>
            <a:ext cx="1269900" cy="4963200"/>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46" name="Google Shape;346;g1e484621de3_0_4"/>
          <p:cNvSpPr txBox="1"/>
          <p:nvPr>
            <p:ph idx="4294967295" type="title"/>
          </p:nvPr>
        </p:nvSpPr>
        <p:spPr>
          <a:xfrm>
            <a:off x="9643411" y="11577719"/>
            <a:ext cx="15206700" cy="1080900"/>
          </a:xfrm>
          <a:prstGeom prst="rect">
            <a:avLst/>
          </a:prstGeom>
          <a:solidFill>
            <a:srgbClr val="8BC9A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FFFFFF"/>
              </a:buClr>
              <a:buSzPts val="5000"/>
              <a:buFont typeface="Avenir"/>
              <a:buNone/>
            </a:pPr>
            <a:r>
              <a:rPr lang="fr-FR" sz="5000">
                <a:solidFill>
                  <a:srgbClr val="FFFFFF"/>
                </a:solidFill>
              </a:rPr>
              <a:t>Shared language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7"/>
          <p:cNvSpPr txBox="1"/>
          <p:nvPr/>
        </p:nvSpPr>
        <p:spPr>
          <a:xfrm>
            <a:off x="8472309" y="662960"/>
            <a:ext cx="15206633" cy="14147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Why Prototyping Matters ?</a:t>
            </a:r>
            <a:endParaRPr b="0" i="0" sz="1400" u="none" cap="none" strike="noStrike">
              <a:solidFill>
                <a:srgbClr val="000000"/>
              </a:solidFill>
              <a:latin typeface="Arial"/>
              <a:ea typeface="Arial"/>
              <a:cs typeface="Arial"/>
              <a:sym typeface="Arial"/>
            </a:endParaRPr>
          </a:p>
        </p:txBody>
      </p:sp>
      <p:sp>
        <p:nvSpPr>
          <p:cNvPr id="352" name="Google Shape;352;p17"/>
          <p:cNvSpPr/>
          <p:nvPr/>
        </p:nvSpPr>
        <p:spPr>
          <a:xfrm rot="-5400000">
            <a:off x="16522017" y="-5110090"/>
            <a:ext cx="196851" cy="14400001"/>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353" name="Google Shape;353;p17"/>
          <p:cNvPicPr preferRelativeResize="0"/>
          <p:nvPr/>
        </p:nvPicPr>
        <p:blipFill rotWithShape="1">
          <a:blip r:embed="rId3">
            <a:alphaModFix/>
          </a:blip>
          <a:srcRect b="0" l="0" r="0" t="0"/>
          <a:stretch/>
        </p:blipFill>
        <p:spPr>
          <a:xfrm>
            <a:off x="8956389" y="3051098"/>
            <a:ext cx="15074159" cy="7200001"/>
          </a:xfrm>
          <a:prstGeom prst="rect">
            <a:avLst/>
          </a:prstGeom>
          <a:noFill/>
          <a:ln>
            <a:noFill/>
          </a:ln>
        </p:spPr>
      </p:pic>
      <p:sp>
        <p:nvSpPr>
          <p:cNvPr id="354" name="Google Shape;354;p17"/>
          <p:cNvSpPr txBox="1"/>
          <p:nvPr/>
        </p:nvSpPr>
        <p:spPr>
          <a:xfrm>
            <a:off x="8256802" y="2274225"/>
            <a:ext cx="15563700" cy="9492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 IDO – (OIC) Intermediary design object</a:t>
            </a:r>
            <a:endParaRPr b="0" i="0" sz="1400" u="none" cap="none" strike="noStrike">
              <a:solidFill>
                <a:srgbClr val="000000"/>
              </a:solidFill>
              <a:latin typeface="Arial"/>
              <a:ea typeface="Arial"/>
              <a:cs typeface="Arial"/>
              <a:sym typeface="Arial"/>
            </a:endParaRPr>
          </a:p>
        </p:txBody>
      </p:sp>
      <p:sp>
        <p:nvSpPr>
          <p:cNvPr id="355" name="Google Shape;355;p17"/>
          <p:cNvSpPr txBox="1"/>
          <p:nvPr/>
        </p:nvSpPr>
        <p:spPr>
          <a:xfrm>
            <a:off x="17572316" y="10335562"/>
            <a:ext cx="6709348" cy="1130555"/>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500"/>
              <a:buFont typeface="Helvetica Neue"/>
              <a:buNone/>
            </a:pPr>
            <a:r>
              <a:rPr b="0" i="0" lang="fr-FR" sz="3500" u="none" cap="none" strike="noStrike">
                <a:solidFill>
                  <a:srgbClr val="000000"/>
                </a:solidFill>
                <a:latin typeface="Helvetica Neue"/>
                <a:ea typeface="Helvetica Neue"/>
                <a:cs typeface="Helvetica Neue"/>
                <a:sym typeface="Helvetica Neue"/>
              </a:rPr>
              <a:t>Source : (Star &amp; Griesemer, 1989)</a:t>
            </a:r>
            <a:br>
              <a:rPr b="0" i="0" lang="fr-FR" sz="3500" u="none" cap="none" strike="noStrike">
                <a:solidFill>
                  <a:srgbClr val="000000"/>
                </a:solidFill>
                <a:latin typeface="Helvetica Neue"/>
                <a:ea typeface="Helvetica Neue"/>
                <a:cs typeface="Helvetica Neue"/>
                <a:sym typeface="Helvetica Neue"/>
              </a:rPr>
            </a:br>
            <a:r>
              <a:rPr b="0" i="0" lang="fr-FR" sz="3500" u="none" cap="none" strike="noStrike">
                <a:solidFill>
                  <a:srgbClr val="000000"/>
                </a:solidFill>
                <a:latin typeface="Helvetica Neue"/>
                <a:ea typeface="Helvetica Neue"/>
                <a:cs typeface="Helvetica Neue"/>
                <a:sym typeface="Helvetica Neue"/>
              </a:rPr>
              <a:t>Illustration : (Kattan, 2009)</a:t>
            </a:r>
            <a:endParaRPr b="0" i="0" sz="1400" u="none" cap="none" strike="noStrike">
              <a:solidFill>
                <a:srgbClr val="000000"/>
              </a:solidFill>
              <a:latin typeface="Arial"/>
              <a:ea typeface="Arial"/>
              <a:cs typeface="Arial"/>
              <a:sym typeface="Arial"/>
            </a:endParaRPr>
          </a:p>
        </p:txBody>
      </p:sp>
      <p:sp>
        <p:nvSpPr>
          <p:cNvPr id="356" name="Google Shape;356;p17"/>
          <p:cNvSpPr/>
          <p:nvPr/>
        </p:nvSpPr>
        <p:spPr>
          <a:xfrm>
            <a:off x="-1548" y="7746721"/>
            <a:ext cx="1270001" cy="4963347"/>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57" name="Google Shape;357;p17"/>
          <p:cNvSpPr txBox="1"/>
          <p:nvPr>
            <p:ph idx="4294967295" type="title"/>
          </p:nvPr>
        </p:nvSpPr>
        <p:spPr>
          <a:xfrm>
            <a:off x="9643411" y="11577719"/>
            <a:ext cx="15206632" cy="1080822"/>
          </a:xfrm>
          <a:prstGeom prst="rect">
            <a:avLst/>
          </a:prstGeom>
          <a:solidFill>
            <a:srgbClr val="8BC9A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FFFFFF"/>
              </a:buClr>
              <a:buSzPts val="5000"/>
              <a:buFont typeface="Avenir"/>
              <a:buNone/>
            </a:pPr>
            <a:r>
              <a:rPr lang="fr-FR" sz="5000">
                <a:solidFill>
                  <a:srgbClr val="FFFFFF"/>
                </a:solidFill>
              </a:rPr>
              <a:t>Level of details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8"/>
          <p:cNvSpPr txBox="1"/>
          <p:nvPr/>
        </p:nvSpPr>
        <p:spPr>
          <a:xfrm>
            <a:off x="9643411" y="11577719"/>
            <a:ext cx="15206632" cy="1080822"/>
          </a:xfrm>
          <a:prstGeom prst="rect">
            <a:avLst/>
          </a:prstGeom>
          <a:solidFill>
            <a:srgbClr val="8BC9A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Validation of the design hypothesis</a:t>
            </a:r>
            <a:endParaRPr b="0" i="0" sz="1400" u="none" cap="none" strike="noStrike">
              <a:solidFill>
                <a:srgbClr val="000000"/>
              </a:solidFill>
              <a:latin typeface="Arial"/>
              <a:ea typeface="Arial"/>
              <a:cs typeface="Arial"/>
              <a:sym typeface="Arial"/>
            </a:endParaRPr>
          </a:p>
        </p:txBody>
      </p:sp>
      <p:sp>
        <p:nvSpPr>
          <p:cNvPr id="363" name="Google Shape;363;p18"/>
          <p:cNvSpPr txBox="1"/>
          <p:nvPr/>
        </p:nvSpPr>
        <p:spPr>
          <a:xfrm>
            <a:off x="8472309" y="662960"/>
            <a:ext cx="15206633" cy="14147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Why Prototyping Matters ?</a:t>
            </a:r>
            <a:endParaRPr b="0" i="0" sz="1400" u="none" cap="none" strike="noStrike">
              <a:solidFill>
                <a:srgbClr val="000000"/>
              </a:solidFill>
              <a:latin typeface="Arial"/>
              <a:ea typeface="Arial"/>
              <a:cs typeface="Arial"/>
              <a:sym typeface="Arial"/>
            </a:endParaRPr>
          </a:p>
        </p:txBody>
      </p:sp>
      <p:sp>
        <p:nvSpPr>
          <p:cNvPr id="364" name="Google Shape;364;p18"/>
          <p:cNvSpPr/>
          <p:nvPr/>
        </p:nvSpPr>
        <p:spPr>
          <a:xfrm rot="-5400000">
            <a:off x="16522017" y="-5110090"/>
            <a:ext cx="196851" cy="14400001"/>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grpSp>
        <p:nvGrpSpPr>
          <p:cNvPr id="365" name="Google Shape;365;p18"/>
          <p:cNvGrpSpPr/>
          <p:nvPr/>
        </p:nvGrpSpPr>
        <p:grpSpPr>
          <a:xfrm>
            <a:off x="11692118" y="2617182"/>
            <a:ext cx="5853175" cy="4320002"/>
            <a:chOff x="0" y="0"/>
            <a:chExt cx="5853174" cy="4320000"/>
          </a:xfrm>
        </p:grpSpPr>
        <p:pic>
          <p:nvPicPr>
            <p:cNvPr descr="tree swing  - marketing" id="366" name="Google Shape;366;p18"/>
            <p:cNvPicPr preferRelativeResize="0"/>
            <p:nvPr/>
          </p:nvPicPr>
          <p:blipFill rotWithShape="1">
            <a:blip r:embed="rId3">
              <a:alphaModFix/>
            </a:blip>
            <a:srcRect b="0" l="0" r="0" t="0"/>
            <a:stretch/>
          </p:blipFill>
          <p:spPr>
            <a:xfrm>
              <a:off x="743908" y="0"/>
              <a:ext cx="4125822" cy="3667399"/>
            </a:xfrm>
            <a:prstGeom prst="rect">
              <a:avLst/>
            </a:prstGeom>
            <a:noFill/>
            <a:ln>
              <a:noFill/>
            </a:ln>
          </p:spPr>
        </p:pic>
        <p:sp>
          <p:nvSpPr>
            <p:cNvPr id="367" name="Google Shape;367;p18"/>
            <p:cNvSpPr txBox="1"/>
            <p:nvPr/>
          </p:nvSpPr>
          <p:spPr>
            <a:xfrm>
              <a:off x="0" y="3519285"/>
              <a:ext cx="5853174" cy="80071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alibri"/>
                <a:buNone/>
              </a:pPr>
              <a:r>
                <a:rPr b="1" i="1" lang="fr-FR" sz="2600" u="none" cap="none" strike="noStrike">
                  <a:solidFill>
                    <a:srgbClr val="000000"/>
                  </a:solidFill>
                  <a:latin typeface="EB Garamond"/>
                  <a:ea typeface="EB Garamond"/>
                  <a:cs typeface="EB Garamond"/>
                  <a:sym typeface="EB Garamond"/>
                </a:rPr>
                <a:t>what marketing suggested…</a:t>
              </a:r>
              <a:endParaRPr b="1" i="1" sz="2400" u="none" cap="none" strike="noStrike">
                <a:solidFill>
                  <a:srgbClr val="000000"/>
                </a:solidFill>
                <a:latin typeface="EB Garamond"/>
                <a:ea typeface="EB Garamond"/>
                <a:cs typeface="EB Garamond"/>
                <a:sym typeface="EB Garamond"/>
              </a:endParaRPr>
            </a:p>
          </p:txBody>
        </p:sp>
      </p:grpSp>
      <p:grpSp>
        <p:nvGrpSpPr>
          <p:cNvPr id="368" name="Google Shape;368;p18"/>
          <p:cNvGrpSpPr/>
          <p:nvPr/>
        </p:nvGrpSpPr>
        <p:grpSpPr>
          <a:xfrm>
            <a:off x="18178329" y="2617182"/>
            <a:ext cx="5255096" cy="4320002"/>
            <a:chOff x="0" y="0"/>
            <a:chExt cx="5255095" cy="4320000"/>
          </a:xfrm>
        </p:grpSpPr>
        <p:pic>
          <p:nvPicPr>
            <p:cNvPr descr="tree swing - manufacturing" id="369" name="Google Shape;369;p18"/>
            <p:cNvPicPr preferRelativeResize="0"/>
            <p:nvPr/>
          </p:nvPicPr>
          <p:blipFill rotWithShape="1">
            <a:blip r:embed="rId4">
              <a:alphaModFix/>
            </a:blip>
            <a:srcRect b="0" l="0" r="0" t="0"/>
            <a:stretch/>
          </p:blipFill>
          <p:spPr>
            <a:xfrm>
              <a:off x="748132" y="0"/>
              <a:ext cx="3997783" cy="3553587"/>
            </a:xfrm>
            <a:prstGeom prst="rect">
              <a:avLst/>
            </a:prstGeom>
            <a:noFill/>
            <a:ln>
              <a:noFill/>
            </a:ln>
          </p:spPr>
        </p:pic>
        <p:sp>
          <p:nvSpPr>
            <p:cNvPr id="370" name="Google Shape;370;p18"/>
            <p:cNvSpPr txBox="1"/>
            <p:nvPr/>
          </p:nvSpPr>
          <p:spPr>
            <a:xfrm>
              <a:off x="0" y="3544134"/>
              <a:ext cx="5255095" cy="775866"/>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alibri"/>
                <a:buNone/>
              </a:pPr>
              <a:r>
                <a:rPr b="0" i="1" lang="fr-FR" sz="1600" u="none" cap="none" strike="noStrike">
                  <a:solidFill>
                    <a:srgbClr val="000000"/>
                  </a:solidFill>
                  <a:latin typeface="Calibri"/>
                  <a:ea typeface="Calibri"/>
                  <a:cs typeface="Calibri"/>
                  <a:sym typeface="Calibri"/>
                </a:rPr>
                <a:t>what was manufactured…</a:t>
              </a:r>
              <a:endParaRPr b="0" i="0" sz="1400" u="none" cap="none" strike="noStrike">
                <a:solidFill>
                  <a:srgbClr val="000000"/>
                </a:solidFill>
                <a:latin typeface="Arial"/>
                <a:ea typeface="Arial"/>
                <a:cs typeface="Arial"/>
                <a:sym typeface="Arial"/>
              </a:endParaRPr>
            </a:p>
          </p:txBody>
        </p:sp>
      </p:grpSp>
      <p:grpSp>
        <p:nvGrpSpPr>
          <p:cNvPr id="371" name="Google Shape;371;p18"/>
          <p:cNvGrpSpPr/>
          <p:nvPr/>
        </p:nvGrpSpPr>
        <p:grpSpPr>
          <a:xfrm>
            <a:off x="11958571" y="7039493"/>
            <a:ext cx="5770984" cy="4320002"/>
            <a:chOff x="0" y="0"/>
            <a:chExt cx="5770983" cy="4320000"/>
          </a:xfrm>
        </p:grpSpPr>
        <p:pic>
          <p:nvPicPr>
            <p:cNvPr descr="tree swing - maintenance" id="372" name="Google Shape;372;p18"/>
            <p:cNvPicPr preferRelativeResize="0"/>
            <p:nvPr/>
          </p:nvPicPr>
          <p:blipFill rotWithShape="1">
            <a:blip r:embed="rId5">
              <a:alphaModFix/>
            </a:blip>
            <a:srcRect b="0" l="0" r="0" t="0"/>
            <a:stretch/>
          </p:blipFill>
          <p:spPr>
            <a:xfrm>
              <a:off x="784057" y="0"/>
              <a:ext cx="4048728" cy="3598872"/>
            </a:xfrm>
            <a:prstGeom prst="rect">
              <a:avLst/>
            </a:prstGeom>
            <a:noFill/>
            <a:ln>
              <a:noFill/>
            </a:ln>
          </p:spPr>
        </p:pic>
        <p:sp>
          <p:nvSpPr>
            <p:cNvPr id="373" name="Google Shape;373;p18"/>
            <p:cNvSpPr txBox="1"/>
            <p:nvPr/>
          </p:nvSpPr>
          <p:spPr>
            <a:xfrm>
              <a:off x="0" y="3534247"/>
              <a:ext cx="5770983" cy="78575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alibri"/>
                <a:buNone/>
              </a:pPr>
              <a:r>
                <a:rPr b="0" i="1" lang="fr-FR" sz="1600" u="none" cap="none" strike="noStrike">
                  <a:solidFill>
                    <a:srgbClr val="000000"/>
                  </a:solidFill>
                  <a:latin typeface="Calibri"/>
                  <a:ea typeface="Calibri"/>
                  <a:cs typeface="Calibri"/>
                  <a:sym typeface="Calibri"/>
                </a:rPr>
                <a:t>as maintenance installed it…</a:t>
              </a:r>
              <a:endParaRPr b="0" i="0" sz="1400" u="none" cap="none" strike="noStrike">
                <a:solidFill>
                  <a:srgbClr val="000000"/>
                </a:solidFill>
                <a:latin typeface="Arial"/>
                <a:ea typeface="Arial"/>
                <a:cs typeface="Arial"/>
                <a:sym typeface="Arial"/>
              </a:endParaRPr>
            </a:p>
          </p:txBody>
        </p:sp>
      </p:grpSp>
      <p:grpSp>
        <p:nvGrpSpPr>
          <p:cNvPr id="374" name="Google Shape;374;p18"/>
          <p:cNvGrpSpPr/>
          <p:nvPr/>
        </p:nvGrpSpPr>
        <p:grpSpPr>
          <a:xfrm>
            <a:off x="17632785" y="7039493"/>
            <a:ext cx="5838403" cy="4320002"/>
            <a:chOff x="0" y="0"/>
            <a:chExt cx="5838402" cy="4320001"/>
          </a:xfrm>
        </p:grpSpPr>
        <p:pic>
          <p:nvPicPr>
            <p:cNvPr descr="http://www.businessballs.com/images/treecust.jpg" id="375" name="Google Shape;375;p18"/>
            <p:cNvPicPr preferRelativeResize="0"/>
            <p:nvPr/>
          </p:nvPicPr>
          <p:blipFill rotWithShape="1">
            <a:blip r:embed="rId6">
              <a:alphaModFix/>
            </a:blip>
            <a:srcRect b="0" l="0" r="0" t="0"/>
            <a:stretch/>
          </p:blipFill>
          <p:spPr>
            <a:xfrm>
              <a:off x="1019711" y="0"/>
              <a:ext cx="3910904" cy="3618945"/>
            </a:xfrm>
            <a:prstGeom prst="rect">
              <a:avLst/>
            </a:prstGeom>
            <a:noFill/>
            <a:ln>
              <a:noFill/>
            </a:ln>
          </p:spPr>
        </p:pic>
        <p:sp>
          <p:nvSpPr>
            <p:cNvPr id="376" name="Google Shape;376;p18"/>
            <p:cNvSpPr txBox="1"/>
            <p:nvPr/>
          </p:nvSpPr>
          <p:spPr>
            <a:xfrm>
              <a:off x="0" y="3529241"/>
              <a:ext cx="5838402" cy="79076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600"/>
                <a:buFont typeface="Calibri"/>
                <a:buNone/>
              </a:pPr>
              <a:r>
                <a:rPr b="0" i="1" lang="fr-FR" sz="1600" u="none" cap="none" strike="noStrike">
                  <a:solidFill>
                    <a:srgbClr val="000000"/>
                  </a:solidFill>
                  <a:latin typeface="Calibri"/>
                  <a:ea typeface="Calibri"/>
                  <a:cs typeface="Calibri"/>
                  <a:sym typeface="Calibri"/>
                </a:rPr>
                <a:t>what the customer wanted…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9"/>
          <p:cNvSpPr txBox="1"/>
          <p:nvPr/>
        </p:nvSpPr>
        <p:spPr>
          <a:xfrm>
            <a:off x="8472309" y="662960"/>
            <a:ext cx="15206633" cy="14147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Why Prototyping Matters ?</a:t>
            </a:r>
            <a:endParaRPr b="0" i="0" sz="1400" u="none" cap="none" strike="noStrike">
              <a:solidFill>
                <a:srgbClr val="000000"/>
              </a:solidFill>
              <a:latin typeface="Arial"/>
              <a:ea typeface="Arial"/>
              <a:cs typeface="Arial"/>
              <a:sym typeface="Arial"/>
            </a:endParaRPr>
          </a:p>
        </p:txBody>
      </p:sp>
      <p:sp>
        <p:nvSpPr>
          <p:cNvPr id="382" name="Google Shape;382;p19"/>
          <p:cNvSpPr/>
          <p:nvPr/>
        </p:nvSpPr>
        <p:spPr>
          <a:xfrm rot="-5400000">
            <a:off x="16522017" y="-5110090"/>
            <a:ext cx="196851" cy="14400001"/>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383" name="Google Shape;383;p19"/>
          <p:cNvSpPr txBox="1"/>
          <p:nvPr/>
        </p:nvSpPr>
        <p:spPr>
          <a:xfrm>
            <a:off x="12072232" y="8284313"/>
            <a:ext cx="11930024" cy="1778001"/>
          </a:xfrm>
          <a:prstGeom prst="rect">
            <a:avLst/>
          </a:prstGeom>
          <a:noFill/>
          <a:ln>
            <a:noFill/>
          </a:ln>
        </p:spPr>
        <p:txBody>
          <a:bodyPr anchorCtr="0" anchor="ctr" bIns="50800" lIns="50800" spcFirstLastPara="1" rIns="50800" wrap="square" tIns="50800">
            <a:spAutoFit/>
          </a:bodyPr>
          <a:lstStyle/>
          <a:p>
            <a:pPr indent="-727604" lvl="0" marL="727604" marR="0" rtl="0" algn="l">
              <a:lnSpc>
                <a:spcPct val="100000"/>
              </a:lnSpc>
              <a:spcBef>
                <a:spcPts val="0"/>
              </a:spcBef>
              <a:spcAft>
                <a:spcPts val="0"/>
              </a:spcAft>
              <a:buClr>
                <a:srgbClr val="000000"/>
              </a:buClr>
              <a:buSzPts val="6875"/>
              <a:buFont typeface="Libre Baskerville"/>
              <a:buChar char="•"/>
            </a:pPr>
            <a:r>
              <a:rPr b="0" i="0" lang="fr-FR" sz="5500" u="none" cap="none" strike="noStrike">
                <a:solidFill>
                  <a:srgbClr val="000000"/>
                </a:solidFill>
                <a:latin typeface="Libre Baskerville"/>
                <a:ea typeface="Libre Baskerville"/>
                <a:cs typeface="Libre Baskerville"/>
                <a:sym typeface="Libre Baskerville"/>
              </a:rPr>
              <a:t>Validation of the research need</a:t>
            </a:r>
            <a:endParaRPr b="0" i="0" sz="1400" u="none" cap="none" strike="noStrike">
              <a:solidFill>
                <a:srgbClr val="000000"/>
              </a:solidFill>
              <a:latin typeface="Arial"/>
              <a:ea typeface="Arial"/>
              <a:cs typeface="Arial"/>
              <a:sym typeface="Arial"/>
            </a:endParaRPr>
          </a:p>
          <a:p>
            <a:pPr indent="-727604" lvl="0" marL="727604" marR="0" rtl="0" algn="l">
              <a:lnSpc>
                <a:spcPct val="100000"/>
              </a:lnSpc>
              <a:spcBef>
                <a:spcPts val="0"/>
              </a:spcBef>
              <a:spcAft>
                <a:spcPts val="0"/>
              </a:spcAft>
              <a:buClr>
                <a:srgbClr val="000000"/>
              </a:buClr>
              <a:buSzPts val="6875"/>
              <a:buFont typeface="Libre Baskerville"/>
              <a:buChar char="•"/>
            </a:pPr>
            <a:r>
              <a:rPr b="0" i="0" lang="fr-FR" sz="5500" u="none" cap="none" strike="noStrike">
                <a:solidFill>
                  <a:srgbClr val="000000"/>
                </a:solidFill>
                <a:latin typeface="Libre Baskerville"/>
                <a:ea typeface="Libre Baskerville"/>
                <a:cs typeface="Libre Baskerville"/>
                <a:sym typeface="Libre Baskerville"/>
              </a:rPr>
              <a:t>User experience confrontation</a:t>
            </a:r>
            <a:endParaRPr b="0" i="0" sz="1400" u="none" cap="none" strike="noStrike">
              <a:solidFill>
                <a:srgbClr val="000000"/>
              </a:solidFill>
              <a:latin typeface="Arial"/>
              <a:ea typeface="Arial"/>
              <a:cs typeface="Arial"/>
              <a:sym typeface="Arial"/>
            </a:endParaRPr>
          </a:p>
        </p:txBody>
      </p:sp>
      <p:pic>
        <p:nvPicPr>
          <p:cNvPr descr="Image12.png" id="384" name="Google Shape;384;p19"/>
          <p:cNvPicPr preferRelativeResize="0"/>
          <p:nvPr/>
        </p:nvPicPr>
        <p:blipFill rotWithShape="1">
          <a:blip r:embed="rId3">
            <a:alphaModFix/>
          </a:blip>
          <a:srcRect b="0" l="0" r="0" t="0"/>
          <a:stretch/>
        </p:blipFill>
        <p:spPr>
          <a:xfrm>
            <a:off x="11249303" y="3075464"/>
            <a:ext cx="12395683" cy="4211126"/>
          </a:xfrm>
          <a:prstGeom prst="rect">
            <a:avLst/>
          </a:prstGeom>
          <a:noFill/>
          <a:ln>
            <a:noFill/>
          </a:ln>
        </p:spPr>
      </p:pic>
      <p:grpSp>
        <p:nvGrpSpPr>
          <p:cNvPr id="385" name="Google Shape;385;p19"/>
          <p:cNvGrpSpPr/>
          <p:nvPr/>
        </p:nvGrpSpPr>
        <p:grpSpPr>
          <a:xfrm>
            <a:off x="20944388" y="7214786"/>
            <a:ext cx="3286119" cy="642945"/>
            <a:chOff x="-1" y="-1"/>
            <a:chExt cx="3286118" cy="642944"/>
          </a:xfrm>
        </p:grpSpPr>
        <p:sp>
          <p:nvSpPr>
            <p:cNvPr id="386" name="Google Shape;386;p19"/>
            <p:cNvSpPr/>
            <p:nvPr/>
          </p:nvSpPr>
          <p:spPr>
            <a:xfrm>
              <a:off x="-1" y="-1"/>
              <a:ext cx="3286118" cy="642944"/>
            </a:xfrm>
            <a:custGeom>
              <a:rect b="b" l="l" r="r" t="t"/>
              <a:pathLst>
                <a:path extrusionOk="0" h="21600" w="21600">
                  <a:moveTo>
                    <a:pt x="704" y="21600"/>
                  </a:moveTo>
                  <a:cubicBezTo>
                    <a:pt x="315" y="21600"/>
                    <a:pt x="0" y="19988"/>
                    <a:pt x="0" y="18000"/>
                  </a:cubicBezTo>
                  <a:lnTo>
                    <a:pt x="0" y="3600"/>
                  </a:lnTo>
                  <a:cubicBezTo>
                    <a:pt x="0" y="1612"/>
                    <a:pt x="315" y="0"/>
                    <a:pt x="704" y="0"/>
                  </a:cubicBezTo>
                  <a:moveTo>
                    <a:pt x="20896" y="0"/>
                  </a:moveTo>
                  <a:cubicBezTo>
                    <a:pt x="21285" y="0"/>
                    <a:pt x="21600" y="1612"/>
                    <a:pt x="21600" y="3600"/>
                  </a:cubicBezTo>
                  <a:lnTo>
                    <a:pt x="21600" y="18000"/>
                  </a:lnTo>
                  <a:cubicBezTo>
                    <a:pt x="21600" y="19988"/>
                    <a:pt x="21285" y="21600"/>
                    <a:pt x="20896" y="21600"/>
                  </a:cubicBezTo>
                </a:path>
              </a:pathLst>
            </a:custGeom>
            <a:noFill/>
            <a:ln cap="flat" cmpd="sng" w="9525">
              <a:solidFill>
                <a:srgbClr val="505188"/>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000"/>
                <a:buFont typeface="Calibri"/>
                <a:buNone/>
              </a:pPr>
              <a:r>
                <a:t/>
              </a:r>
              <a:endParaRPr b="1" i="0" sz="3000" u="none" cap="none" strike="noStrike">
                <a:solidFill>
                  <a:srgbClr val="000000"/>
                </a:solidFill>
                <a:latin typeface="Helvetica Neue"/>
                <a:ea typeface="Helvetica Neue"/>
                <a:cs typeface="Helvetica Neue"/>
                <a:sym typeface="Helvetica Neue"/>
              </a:endParaRPr>
            </a:p>
          </p:txBody>
        </p:sp>
        <p:sp>
          <p:nvSpPr>
            <p:cNvPr id="387" name="Google Shape;387;p19"/>
            <p:cNvSpPr txBox="1"/>
            <p:nvPr/>
          </p:nvSpPr>
          <p:spPr>
            <a:xfrm>
              <a:off x="31385" y="59850"/>
              <a:ext cx="3223346" cy="523241"/>
            </a:xfrm>
            <a:prstGeom prst="rect">
              <a:avLst/>
            </a:prstGeom>
            <a:noFill/>
            <a:ln>
              <a:noFill/>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400"/>
                <a:buFont typeface="Calibri"/>
                <a:buNone/>
              </a:pPr>
              <a:r>
                <a:rPr b="0" i="1" lang="fr-FR" sz="1400" u="none" cap="none" strike="noStrike">
                  <a:solidFill>
                    <a:srgbClr val="000000"/>
                  </a:solidFill>
                  <a:latin typeface="Calibri"/>
                  <a:ea typeface="Calibri"/>
                  <a:cs typeface="Calibri"/>
                  <a:sym typeface="Calibri"/>
                </a:rPr>
                <a:t>Niveaux des données d’usage collectées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Calibri"/>
                <a:buNone/>
              </a:pPr>
              <a:r>
                <a:rPr b="0" i="1" lang="fr-FR" sz="1400" u="none" cap="none" strike="noStrike">
                  <a:solidFill>
                    <a:srgbClr val="000000"/>
                  </a:solidFill>
                  <a:latin typeface="Calibri"/>
                  <a:ea typeface="Calibri"/>
                  <a:cs typeface="Calibri"/>
                  <a:sym typeface="Calibri"/>
                </a:rPr>
                <a:t>Source : (Sleeswijk Visser et al., 2005)</a:t>
              </a:r>
              <a:endParaRPr b="0" i="0" sz="1400" u="none" cap="none" strike="noStrike">
                <a:solidFill>
                  <a:srgbClr val="000000"/>
                </a:solidFill>
                <a:latin typeface="Arial"/>
                <a:ea typeface="Arial"/>
                <a:cs typeface="Arial"/>
                <a:sym typeface="Arial"/>
              </a:endParaRPr>
            </a:p>
          </p:txBody>
        </p:sp>
      </p:grpSp>
      <p:sp>
        <p:nvSpPr>
          <p:cNvPr id="388" name="Google Shape;388;p19"/>
          <p:cNvSpPr txBox="1"/>
          <p:nvPr>
            <p:ph idx="4294967295" type="title"/>
          </p:nvPr>
        </p:nvSpPr>
        <p:spPr>
          <a:xfrm>
            <a:off x="9643411" y="11577719"/>
            <a:ext cx="15206632" cy="1080822"/>
          </a:xfrm>
          <a:prstGeom prst="rect">
            <a:avLst/>
          </a:prstGeom>
          <a:solidFill>
            <a:srgbClr val="8BC9A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FFFFFF"/>
              </a:buClr>
              <a:buSzPts val="5000"/>
              <a:buFont typeface="Avenir"/>
              <a:buNone/>
            </a:pPr>
            <a:r>
              <a:rPr lang="fr-FR" sz="5000">
                <a:solidFill>
                  <a:srgbClr val="FFFFFF"/>
                </a:solidFill>
              </a:rPr>
              <a:t>Improve acceptability / appropriation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0"/>
          <p:cNvSpPr txBox="1"/>
          <p:nvPr/>
        </p:nvSpPr>
        <p:spPr>
          <a:xfrm>
            <a:off x="679612" y="6054822"/>
            <a:ext cx="10306051" cy="7071165"/>
          </a:xfrm>
          <a:prstGeom prst="rect">
            <a:avLst/>
          </a:prstGeom>
          <a:noFill/>
          <a:ln>
            <a:noFill/>
          </a:ln>
        </p:spPr>
        <p:txBody>
          <a:bodyPr anchorCtr="0" anchor="ctr" bIns="91425" lIns="91425" spcFirstLastPara="1" rIns="91425" wrap="square" tIns="91425">
            <a:spAutoFit/>
          </a:bodyPr>
          <a:lstStyle/>
          <a:p>
            <a:pPr indent="-539750" lvl="0" marL="539750" marR="0" rtl="0" algn="l">
              <a:lnSpc>
                <a:spcPct val="100000"/>
              </a:lnSpc>
              <a:spcBef>
                <a:spcPts val="0"/>
              </a:spcBef>
              <a:spcAft>
                <a:spcPts val="0"/>
              </a:spcAft>
              <a:buClr>
                <a:srgbClr val="000000"/>
              </a:buClr>
              <a:buSzPts val="5000"/>
              <a:buFont typeface="EB Garamond"/>
              <a:buChar char="▪"/>
            </a:pPr>
            <a:r>
              <a:rPr b="0" i="0" lang="fr-FR" sz="5000" u="none" cap="none" strike="noStrike">
                <a:solidFill>
                  <a:srgbClr val="000000"/>
                </a:solidFill>
                <a:latin typeface="EB Garamond"/>
                <a:ea typeface="EB Garamond"/>
                <a:cs typeface="EB Garamond"/>
                <a:sym typeface="EB Garamond"/>
              </a:rPr>
              <a:t>Shared language between stakeholders</a:t>
            </a:r>
            <a:endParaRPr b="1" i="0" sz="3000" u="none" cap="none" strike="noStrike">
              <a:solidFill>
                <a:srgbClr val="000000"/>
              </a:solidFill>
              <a:latin typeface="Helvetica Neue"/>
              <a:ea typeface="Helvetica Neue"/>
              <a:cs typeface="Helvetica Neue"/>
              <a:sym typeface="Helvetica Neue"/>
            </a:endParaRPr>
          </a:p>
          <a:p>
            <a:pPr indent="-539750" lvl="0" marL="539750" marR="0" rtl="0" algn="l">
              <a:lnSpc>
                <a:spcPct val="100000"/>
              </a:lnSpc>
              <a:spcBef>
                <a:spcPts val="5900"/>
              </a:spcBef>
              <a:spcAft>
                <a:spcPts val="0"/>
              </a:spcAft>
              <a:buClr>
                <a:srgbClr val="000000"/>
              </a:buClr>
              <a:buSzPts val="5000"/>
              <a:buFont typeface="EB Garamond"/>
              <a:buChar char="▪"/>
            </a:pPr>
            <a:r>
              <a:rPr b="0" i="0" lang="fr-FR" sz="5000" u="none" cap="none" strike="noStrike">
                <a:solidFill>
                  <a:srgbClr val="000000"/>
                </a:solidFill>
                <a:latin typeface="EB Garamond"/>
                <a:ea typeface="EB Garamond"/>
                <a:cs typeface="EB Garamond"/>
                <a:sym typeface="EB Garamond"/>
              </a:rPr>
              <a:t>Level of detail.</a:t>
            </a:r>
            <a:endParaRPr b="0" i="0" sz="1400" u="none" cap="none" strike="noStrike">
              <a:solidFill>
                <a:srgbClr val="000000"/>
              </a:solidFill>
              <a:latin typeface="Arial"/>
              <a:ea typeface="Arial"/>
              <a:cs typeface="Arial"/>
              <a:sym typeface="Arial"/>
            </a:endParaRPr>
          </a:p>
          <a:p>
            <a:pPr indent="-539750" lvl="0" marL="539750" marR="0" rtl="0" algn="l">
              <a:lnSpc>
                <a:spcPct val="100000"/>
              </a:lnSpc>
              <a:spcBef>
                <a:spcPts val="5900"/>
              </a:spcBef>
              <a:spcAft>
                <a:spcPts val="0"/>
              </a:spcAft>
              <a:buClr>
                <a:srgbClr val="000000"/>
              </a:buClr>
              <a:buSzPts val="5000"/>
              <a:buFont typeface="EB Garamond"/>
              <a:buChar char="▪"/>
            </a:pPr>
            <a:r>
              <a:rPr b="0" i="0" lang="fr-FR" sz="5000" u="none" cap="none" strike="noStrike">
                <a:solidFill>
                  <a:srgbClr val="000000"/>
                </a:solidFill>
                <a:latin typeface="EB Garamond"/>
                <a:ea typeface="EB Garamond"/>
                <a:cs typeface="EB Garamond"/>
                <a:sym typeface="EB Garamond"/>
              </a:rPr>
              <a:t>Give feedback ASAP </a:t>
            </a:r>
            <a:endParaRPr b="1" i="0" sz="3000" u="none" cap="none" strike="noStrike">
              <a:solidFill>
                <a:srgbClr val="000000"/>
              </a:solidFill>
              <a:latin typeface="Helvetica Neue"/>
              <a:ea typeface="Helvetica Neue"/>
              <a:cs typeface="Helvetica Neue"/>
              <a:sym typeface="Helvetica Neue"/>
            </a:endParaRPr>
          </a:p>
          <a:p>
            <a:pPr indent="-539750" lvl="0" marL="539750" marR="0" rtl="0" algn="l">
              <a:lnSpc>
                <a:spcPct val="100000"/>
              </a:lnSpc>
              <a:spcBef>
                <a:spcPts val="5900"/>
              </a:spcBef>
              <a:spcAft>
                <a:spcPts val="0"/>
              </a:spcAft>
              <a:buClr>
                <a:srgbClr val="000000"/>
              </a:buClr>
              <a:buSzPts val="5000"/>
              <a:buFont typeface="EB Garamond"/>
              <a:buChar char="▪"/>
            </a:pPr>
            <a:r>
              <a:rPr b="0" i="0" lang="fr-FR" sz="5000" u="none" cap="none" strike="noStrike">
                <a:solidFill>
                  <a:srgbClr val="000000"/>
                </a:solidFill>
                <a:latin typeface="EB Garamond"/>
                <a:ea typeface="EB Garamond"/>
                <a:cs typeface="EB Garamond"/>
                <a:sym typeface="EB Garamond"/>
              </a:rPr>
              <a:t>Improve acceptability / appropriation</a:t>
            </a:r>
            <a:endParaRPr b="0" i="0" sz="1400" u="none" cap="none" strike="noStrike">
              <a:solidFill>
                <a:srgbClr val="000000"/>
              </a:solidFill>
              <a:latin typeface="Arial"/>
              <a:ea typeface="Arial"/>
              <a:cs typeface="Arial"/>
              <a:sym typeface="Arial"/>
            </a:endParaRPr>
          </a:p>
        </p:txBody>
      </p:sp>
      <p:sp>
        <p:nvSpPr>
          <p:cNvPr id="394" name="Google Shape;394;p20"/>
          <p:cNvSpPr txBox="1"/>
          <p:nvPr/>
        </p:nvSpPr>
        <p:spPr>
          <a:xfrm>
            <a:off x="809625" y="1447800"/>
            <a:ext cx="9691659" cy="141478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Summarizing</a:t>
            </a:r>
            <a:endParaRPr b="0" i="0" sz="1400" u="none" cap="none" strike="noStrike">
              <a:solidFill>
                <a:srgbClr val="000000"/>
              </a:solidFill>
              <a:latin typeface="Arial"/>
              <a:ea typeface="Arial"/>
              <a:cs typeface="Arial"/>
              <a:sym typeface="Arial"/>
            </a:endParaRPr>
          </a:p>
        </p:txBody>
      </p:sp>
      <p:sp>
        <p:nvSpPr>
          <p:cNvPr id="395" name="Google Shape;395;p20"/>
          <p:cNvSpPr/>
          <p:nvPr/>
        </p:nvSpPr>
        <p:spPr>
          <a:xfrm rot="-5400000">
            <a:off x="5970275" y="-1893576"/>
            <a:ext cx="196851" cy="10080002"/>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Ligne Ligne" id="396" name="Google Shape;396;p20"/>
          <p:cNvPicPr preferRelativeResize="0"/>
          <p:nvPr/>
        </p:nvPicPr>
        <p:blipFill rotWithShape="1">
          <a:blip r:embed="rId3">
            <a:alphaModFix/>
          </a:blip>
          <a:srcRect b="0" l="0" r="0" t="0"/>
          <a:stretch/>
        </p:blipFill>
        <p:spPr>
          <a:xfrm>
            <a:off x="1003299" y="3343275"/>
            <a:ext cx="11890377" cy="76200"/>
          </a:xfrm>
          <a:prstGeom prst="rect">
            <a:avLst/>
          </a:prstGeom>
          <a:noFill/>
          <a:ln>
            <a:noFill/>
          </a:ln>
        </p:spPr>
      </p:pic>
      <p:pic>
        <p:nvPicPr>
          <p:cNvPr descr="image.png" id="397" name="Google Shape;397;p20"/>
          <p:cNvPicPr preferRelativeResize="0"/>
          <p:nvPr/>
        </p:nvPicPr>
        <p:blipFill rotWithShape="1">
          <a:blip r:embed="rId4">
            <a:alphaModFix/>
          </a:blip>
          <a:srcRect b="0" l="46038" r="1437" t="0"/>
          <a:stretch/>
        </p:blipFill>
        <p:spPr>
          <a:xfrm>
            <a:off x="11585575" y="0"/>
            <a:ext cx="12804776" cy="13716000"/>
          </a:xfrm>
          <a:prstGeom prst="rect">
            <a:avLst/>
          </a:prstGeom>
          <a:noFill/>
          <a:ln>
            <a:noFill/>
          </a:ln>
        </p:spPr>
      </p:pic>
      <p:sp>
        <p:nvSpPr>
          <p:cNvPr id="398" name="Google Shape;398;p20"/>
          <p:cNvSpPr/>
          <p:nvPr/>
        </p:nvSpPr>
        <p:spPr>
          <a:xfrm>
            <a:off x="12757150" y="1120775"/>
            <a:ext cx="10566400" cy="11474450"/>
          </a:xfrm>
          <a:prstGeom prst="rect">
            <a:avLst/>
          </a:prstGeom>
          <a:noFill/>
          <a:ln cap="flat" cmpd="sng" w="381000">
            <a:solidFill>
              <a:srgbClr val="8BC9A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Calibri"/>
              <a:buNone/>
            </a:pPr>
            <a:r>
              <a:t/>
            </a:r>
            <a:endParaRPr b="1" i="0" sz="3000" u="none" cap="none" strike="noStrike">
              <a:solidFill>
                <a:srgbClr val="000000"/>
              </a:solidFill>
              <a:latin typeface="Helvetica Neue"/>
              <a:ea typeface="Helvetica Neue"/>
              <a:cs typeface="Helvetica Neue"/>
              <a:sym typeface="Helvetica Neue"/>
            </a:endParaRPr>
          </a:p>
        </p:txBody>
      </p:sp>
      <p:cxnSp>
        <p:nvCxnSpPr>
          <p:cNvPr id="399" name="Google Shape;399;p20"/>
          <p:cNvCxnSpPr/>
          <p:nvPr/>
        </p:nvCxnSpPr>
        <p:spPr>
          <a:xfrm>
            <a:off x="11560175" y="3381375"/>
            <a:ext cx="8543925" cy="0"/>
          </a:xfrm>
          <a:prstGeom prst="straightConnector1">
            <a:avLst/>
          </a:prstGeom>
          <a:noFill/>
          <a:ln cap="flat" cmpd="sng" w="12700">
            <a:solidFill>
              <a:srgbClr val="FFFFFF"/>
            </a:solidFill>
            <a:prstDash val="solid"/>
            <a:round/>
            <a:headEnd len="sm" w="sm" type="none"/>
            <a:tailEnd len="sm" w="sm" type="none"/>
          </a:ln>
        </p:spPr>
      </p:cxnSp>
      <p:sp>
        <p:nvSpPr>
          <p:cNvPr id="400" name="Google Shape;400;p20"/>
          <p:cNvSpPr txBox="1"/>
          <p:nvPr/>
        </p:nvSpPr>
        <p:spPr>
          <a:xfrm>
            <a:off x="990350" y="3900175"/>
            <a:ext cx="11208000" cy="17958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IDO – Intermediary design object</a:t>
            </a:r>
            <a:r>
              <a:rPr b="0" i="0" lang="fr-FR" sz="1400" u="none" cap="none" strike="noStrike">
                <a:solidFill>
                  <a:srgbClr val="000000"/>
                </a:solidFill>
                <a:latin typeface="Arial"/>
                <a:ea typeface="Arial"/>
                <a:cs typeface="Arial"/>
                <a:sym typeface="Arial"/>
              </a:rPr>
              <a:t> </a:t>
            </a:r>
            <a:r>
              <a:rPr b="0" i="0" lang="fr-FR" sz="5500" u="none" cap="none" strike="noStrike">
                <a:solidFill>
                  <a:srgbClr val="000000"/>
                </a:solidFill>
                <a:latin typeface="Libre Baskerville"/>
                <a:ea typeface="Libre Baskerville"/>
                <a:cs typeface="Libre Baskerville"/>
                <a:sym typeface="Libre Baskerville"/>
              </a:rPr>
              <a:t>s enables: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1"/>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406" name="Google Shape;406;p21"/>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407" name="Google Shape;407;p21"/>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408" name="Google Shape;408;p21"/>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409" name="Google Shape;409;p21"/>
          <p:cNvSpPr txBox="1"/>
          <p:nvPr/>
        </p:nvSpPr>
        <p:spPr>
          <a:xfrm>
            <a:off x="7629749"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410" name="Google Shape;410;p21"/>
          <p:cNvSpPr txBox="1"/>
          <p:nvPr/>
        </p:nvSpPr>
        <p:spPr>
          <a:xfrm>
            <a:off x="13725749"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411" name="Google Shape;411;p21"/>
          <p:cNvSpPr txBox="1"/>
          <p:nvPr/>
        </p:nvSpPr>
        <p:spPr>
          <a:xfrm>
            <a:off x="19811967"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412" name="Google Shape;412;p21"/>
          <p:cNvSpPr/>
          <p:nvPr/>
        </p:nvSpPr>
        <p:spPr>
          <a:xfrm flipH="1" rot="10800000">
            <a:off x="8369481" y="11598528"/>
            <a:ext cx="6982801" cy="1296341"/>
          </a:xfrm>
          <a:prstGeom prst="chevron">
            <a:avLst>
              <a:gd fmla="val 50000" name="adj"/>
            </a:avLst>
          </a:prstGeom>
          <a:gradFill>
            <a:gsLst>
              <a:gs pos="0">
                <a:srgbClr val="8D2E76"/>
              </a:gs>
              <a:gs pos="49000">
                <a:srgbClr val="8D2E76"/>
              </a:gs>
              <a:gs pos="50000">
                <a:srgbClr val="AF3676"/>
              </a:gs>
              <a:gs pos="100000">
                <a:srgbClr val="AF3676"/>
              </a:gs>
            </a:gsLst>
            <a:lin ang="54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Quattrocento Sans"/>
              <a:buNone/>
            </a:pPr>
            <a:r>
              <a:t/>
            </a:r>
            <a:endParaRPr b="1" i="0" sz="3000" u="none" cap="none" strike="noStrike">
              <a:solidFill>
                <a:srgbClr val="000000"/>
              </a:solidFill>
              <a:latin typeface="Helvetica Neue"/>
              <a:ea typeface="Helvetica Neue"/>
              <a:cs typeface="Helvetica Neue"/>
              <a:sym typeface="Helvetica Neue"/>
            </a:endParaRPr>
          </a:p>
        </p:txBody>
      </p:sp>
      <p:sp>
        <p:nvSpPr>
          <p:cNvPr id="413" name="Google Shape;413;p21"/>
          <p:cNvSpPr txBox="1"/>
          <p:nvPr/>
        </p:nvSpPr>
        <p:spPr>
          <a:xfrm>
            <a:off x="9589483" y="11497408"/>
            <a:ext cx="3870445" cy="12954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FFFFFF"/>
              </a:buClr>
              <a:buSzPts val="8000"/>
              <a:buFont typeface="Times New Roman"/>
              <a:buNone/>
            </a:pPr>
            <a:r>
              <a:rPr b="1" i="1" lang="fr-FR" sz="8000" u="none" cap="none" strike="noStrike">
                <a:solidFill>
                  <a:srgbClr val="FFFFFF"/>
                </a:solidFill>
                <a:latin typeface="Times New Roman"/>
                <a:ea typeface="Times New Roman"/>
                <a:cs typeface="Times New Roman"/>
                <a:sym typeface="Times New Roman"/>
              </a:rPr>
              <a:t>Agenda</a:t>
            </a:r>
            <a:endParaRPr b="0" i="0" sz="1400" u="none" cap="none" strike="noStrike">
              <a:solidFill>
                <a:srgbClr val="000000"/>
              </a:solidFill>
              <a:latin typeface="Arial"/>
              <a:ea typeface="Arial"/>
              <a:cs typeface="Arial"/>
              <a:sym typeface="Arial"/>
            </a:endParaRPr>
          </a:p>
        </p:txBody>
      </p:sp>
      <p:sp>
        <p:nvSpPr>
          <p:cNvPr id="414" name="Google Shape;414;p21"/>
          <p:cNvSpPr txBox="1"/>
          <p:nvPr/>
        </p:nvSpPr>
        <p:spPr>
          <a:xfrm>
            <a:off x="1523968"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pic>
        <p:nvPicPr>
          <p:cNvPr descr="image20.png" id="415" name="Google Shape;415;p21"/>
          <p:cNvPicPr preferRelativeResize="0"/>
          <p:nvPr/>
        </p:nvPicPr>
        <p:blipFill rotWithShape="1">
          <a:blip r:embed="rId3">
            <a:alphaModFix/>
          </a:blip>
          <a:srcRect b="0" l="0" r="0" t="0"/>
          <a:stretch/>
        </p:blipFill>
        <p:spPr>
          <a:xfrm>
            <a:off x="2424153" y="3732827"/>
            <a:ext cx="1247693" cy="1065737"/>
          </a:xfrm>
          <a:prstGeom prst="rect">
            <a:avLst/>
          </a:prstGeom>
          <a:noFill/>
          <a:ln>
            <a:noFill/>
          </a:ln>
        </p:spPr>
      </p:pic>
      <p:pic>
        <p:nvPicPr>
          <p:cNvPr descr="image22.png" id="416" name="Google Shape;416;p21"/>
          <p:cNvPicPr preferRelativeResize="0"/>
          <p:nvPr/>
        </p:nvPicPr>
        <p:blipFill rotWithShape="1">
          <a:blip r:embed="rId4">
            <a:alphaModFix/>
          </a:blip>
          <a:srcRect b="0" l="0" r="0" t="0"/>
          <a:stretch/>
        </p:blipFill>
        <p:spPr>
          <a:xfrm>
            <a:off x="8594107" y="3732827"/>
            <a:ext cx="1083138" cy="1317329"/>
          </a:xfrm>
          <a:prstGeom prst="rect">
            <a:avLst/>
          </a:prstGeom>
          <a:noFill/>
          <a:ln>
            <a:noFill/>
          </a:ln>
        </p:spPr>
      </p:pic>
      <p:pic>
        <p:nvPicPr>
          <p:cNvPr descr="image24.png" id="417" name="Google Shape;417;p21"/>
          <p:cNvPicPr preferRelativeResize="0"/>
          <p:nvPr/>
        </p:nvPicPr>
        <p:blipFill rotWithShape="1">
          <a:blip r:embed="rId5">
            <a:alphaModFix/>
          </a:blip>
          <a:srcRect b="0" l="0" r="0" t="0"/>
          <a:stretch/>
        </p:blipFill>
        <p:spPr>
          <a:xfrm>
            <a:off x="20818476" y="3757855"/>
            <a:ext cx="1035051" cy="1035051"/>
          </a:xfrm>
          <a:prstGeom prst="rect">
            <a:avLst/>
          </a:prstGeom>
          <a:noFill/>
          <a:ln>
            <a:noFill/>
          </a:ln>
        </p:spPr>
      </p:pic>
      <p:pic>
        <p:nvPicPr>
          <p:cNvPr descr="image26.png" id="418" name="Google Shape;418;p21"/>
          <p:cNvPicPr preferRelativeResize="0"/>
          <p:nvPr/>
        </p:nvPicPr>
        <p:blipFill rotWithShape="1">
          <a:blip r:embed="rId6">
            <a:alphaModFix/>
          </a:blip>
          <a:srcRect b="0" l="0" r="0" t="0"/>
          <a:stretch/>
        </p:blipFill>
        <p:spPr>
          <a:xfrm>
            <a:off x="14648116" y="3732827"/>
            <a:ext cx="1203333" cy="1060079"/>
          </a:xfrm>
          <a:prstGeom prst="rect">
            <a:avLst/>
          </a:prstGeom>
          <a:noFill/>
          <a:ln>
            <a:noFill/>
          </a:ln>
        </p:spPr>
      </p:pic>
      <p:pic>
        <p:nvPicPr>
          <p:cNvPr descr="image28.png" id="419" name="Google Shape;419;p21"/>
          <p:cNvPicPr preferRelativeResize="0"/>
          <p:nvPr/>
        </p:nvPicPr>
        <p:blipFill rotWithShape="1">
          <a:blip r:embed="rId7">
            <a:alphaModFix/>
          </a:blip>
          <a:srcRect b="0" l="0" r="0" t="0"/>
          <a:stretch/>
        </p:blipFill>
        <p:spPr>
          <a:xfrm>
            <a:off x="7132256" y="4887"/>
            <a:ext cx="10119488" cy="4260663"/>
          </a:xfrm>
          <a:prstGeom prst="rect">
            <a:avLst/>
          </a:prstGeom>
          <a:noFill/>
          <a:ln>
            <a:noFill/>
          </a:ln>
        </p:spPr>
      </p:pic>
      <p:sp>
        <p:nvSpPr>
          <p:cNvPr id="420" name="Google Shape;420;p21"/>
          <p:cNvSpPr txBox="1"/>
          <p:nvPr/>
        </p:nvSpPr>
        <p:spPr>
          <a:xfrm>
            <a:off x="7156285" y="9700830"/>
            <a:ext cx="4461128" cy="817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How to do it? </a:t>
            </a:r>
            <a:endParaRPr b="0" i="0" sz="1400" u="none" cap="none" strike="noStrike">
              <a:solidFill>
                <a:srgbClr val="000000"/>
              </a:solidFill>
              <a:latin typeface="Arial"/>
              <a:ea typeface="Arial"/>
              <a:cs typeface="Arial"/>
              <a:sym typeface="Arial"/>
            </a:endParaRPr>
          </a:p>
        </p:txBody>
      </p:sp>
      <p:sp>
        <p:nvSpPr>
          <p:cNvPr id="421" name="Google Shape;421;p21"/>
          <p:cNvSpPr txBox="1"/>
          <p:nvPr/>
        </p:nvSpPr>
        <p:spPr>
          <a:xfrm>
            <a:off x="13252285" y="9700830"/>
            <a:ext cx="3994995"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Prototyping your Idea !</a:t>
            </a:r>
            <a:endParaRPr b="0" i="0" sz="1400" u="none" cap="none" strike="noStrike">
              <a:solidFill>
                <a:srgbClr val="000000"/>
              </a:solidFill>
              <a:latin typeface="Arial"/>
              <a:ea typeface="Arial"/>
              <a:cs typeface="Arial"/>
              <a:sym typeface="Arial"/>
            </a:endParaRPr>
          </a:p>
        </p:txBody>
      </p:sp>
      <p:sp>
        <p:nvSpPr>
          <p:cNvPr id="422" name="Google Shape;422;p21"/>
          <p:cNvSpPr txBox="1"/>
          <p:nvPr/>
        </p:nvSpPr>
        <p:spPr>
          <a:xfrm>
            <a:off x="19338503" y="9700830"/>
            <a:ext cx="3994995"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Conclusion of the Day </a:t>
            </a:r>
            <a:endParaRPr b="0" i="0" sz="1400" u="none" cap="none" strike="noStrike">
              <a:solidFill>
                <a:srgbClr val="000000"/>
              </a:solidFill>
              <a:latin typeface="Arial"/>
              <a:ea typeface="Arial"/>
              <a:cs typeface="Arial"/>
              <a:sym typeface="Arial"/>
            </a:endParaRPr>
          </a:p>
        </p:txBody>
      </p:sp>
      <p:sp>
        <p:nvSpPr>
          <p:cNvPr id="423" name="Google Shape;423;p21"/>
          <p:cNvSpPr txBox="1"/>
          <p:nvPr/>
        </p:nvSpPr>
        <p:spPr>
          <a:xfrm>
            <a:off x="128797" y="9700830"/>
            <a:ext cx="5874639"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Why prototyping matters?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9"/>
          <p:cNvSpPr/>
          <p:nvPr/>
        </p:nvSpPr>
        <p:spPr>
          <a:xfrm>
            <a:off x="1026695" y="4844715"/>
            <a:ext cx="22310978" cy="7218948"/>
          </a:xfrm>
          <a:prstGeom prst="rect">
            <a:avLst/>
          </a:prstGeom>
          <a:noFill/>
          <a:ln cap="flat" cmpd="sng" w="25400">
            <a:solidFill>
              <a:srgbClr val="02569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Calibri"/>
              <a:buNone/>
            </a:pPr>
            <a:r>
              <a:t/>
            </a:r>
            <a:endParaRPr b="1" i="0" sz="3000" u="none" cap="none" strike="noStrike">
              <a:solidFill>
                <a:srgbClr val="000000"/>
              </a:solidFill>
              <a:latin typeface="Helvetica Neue"/>
              <a:ea typeface="Helvetica Neue"/>
              <a:cs typeface="Helvetica Neue"/>
              <a:sym typeface="Helvetica Neue"/>
            </a:endParaRPr>
          </a:p>
        </p:txBody>
      </p:sp>
      <p:sp>
        <p:nvSpPr>
          <p:cNvPr id="429" name="Google Shape;429;p29"/>
          <p:cNvSpPr txBox="1"/>
          <p:nvPr/>
        </p:nvSpPr>
        <p:spPr>
          <a:xfrm>
            <a:off x="-384720" y="375760"/>
            <a:ext cx="24384001" cy="1960881"/>
          </a:xfrm>
          <a:prstGeom prst="rect">
            <a:avLst/>
          </a:prstGeom>
          <a:noFill/>
          <a:ln>
            <a:noFill/>
          </a:ln>
        </p:spPr>
        <p:txBody>
          <a:bodyPr anchorCtr="0" anchor="t" bIns="91425" lIns="91425" spcFirstLastPara="1" rIns="91425" wrap="square" tIns="91425">
            <a:spAutoFit/>
          </a:bodyPr>
          <a:lstStyle/>
          <a:p>
            <a:pPr indent="0" lvl="0" marL="0" marR="0" rtl="0" algn="ctr">
              <a:lnSpc>
                <a:spcPct val="75000"/>
              </a:lnSpc>
              <a:spcBef>
                <a:spcPts val="0"/>
              </a:spcBef>
              <a:spcAft>
                <a:spcPts val="0"/>
              </a:spcAft>
              <a:buClr>
                <a:srgbClr val="434343"/>
              </a:buClr>
              <a:buSzPts val="12000"/>
              <a:buFont typeface="Rockwell"/>
              <a:buNone/>
            </a:pPr>
            <a:r>
              <a:rPr b="0" i="0" lang="fr-FR" sz="12000" u="none" cap="none" strike="noStrike">
                <a:solidFill>
                  <a:srgbClr val="434343"/>
                </a:solidFill>
                <a:latin typeface="Rockwell"/>
                <a:ea typeface="Rockwell"/>
                <a:cs typeface="Rockwell"/>
                <a:sym typeface="Rockwell"/>
              </a:rPr>
              <a:t>Prototyping</a:t>
            </a:r>
            <a:endParaRPr b="0" i="0" sz="1400" u="none" cap="none" strike="noStrike">
              <a:solidFill>
                <a:srgbClr val="000000"/>
              </a:solidFill>
              <a:latin typeface="Arial"/>
              <a:ea typeface="Arial"/>
              <a:cs typeface="Arial"/>
              <a:sym typeface="Arial"/>
            </a:endParaRPr>
          </a:p>
        </p:txBody>
      </p:sp>
      <p:grpSp>
        <p:nvGrpSpPr>
          <p:cNvPr id="430" name="Google Shape;430;p29"/>
          <p:cNvGrpSpPr/>
          <p:nvPr/>
        </p:nvGrpSpPr>
        <p:grpSpPr>
          <a:xfrm>
            <a:off x="7746510" y="2146112"/>
            <a:ext cx="7486648" cy="194904"/>
            <a:chOff x="0" y="0"/>
            <a:chExt cx="7486647" cy="194902"/>
          </a:xfrm>
        </p:grpSpPr>
        <p:cxnSp>
          <p:nvCxnSpPr>
            <p:cNvPr id="431" name="Google Shape;431;p29"/>
            <p:cNvCxnSpPr/>
            <p:nvPr/>
          </p:nvCxnSpPr>
          <p:spPr>
            <a:xfrm rot="10800000">
              <a:off x="0" y="194901"/>
              <a:ext cx="7486647" cy="1"/>
            </a:xfrm>
            <a:prstGeom prst="straightConnector1">
              <a:avLst/>
            </a:prstGeom>
            <a:noFill/>
            <a:ln cap="flat" cmpd="sng" w="114300">
              <a:solidFill>
                <a:srgbClr val="025699"/>
              </a:solidFill>
              <a:prstDash val="solid"/>
              <a:miter lim="800000"/>
              <a:headEnd len="sm" w="sm" type="none"/>
              <a:tailEnd len="sm" w="sm" type="none"/>
            </a:ln>
          </p:spPr>
        </p:cxnSp>
        <p:cxnSp>
          <p:nvCxnSpPr>
            <p:cNvPr id="432" name="Google Shape;432;p29"/>
            <p:cNvCxnSpPr/>
            <p:nvPr/>
          </p:nvCxnSpPr>
          <p:spPr>
            <a:xfrm rot="10800000">
              <a:off x="0" y="0"/>
              <a:ext cx="7486647" cy="1"/>
            </a:xfrm>
            <a:prstGeom prst="straightConnector1">
              <a:avLst/>
            </a:prstGeom>
            <a:noFill/>
            <a:ln cap="flat" cmpd="sng" w="9525">
              <a:solidFill>
                <a:srgbClr val="006600"/>
              </a:solidFill>
              <a:prstDash val="solid"/>
              <a:miter lim="800000"/>
              <a:headEnd len="sm" w="sm" type="none"/>
              <a:tailEnd len="sm" w="sm" type="none"/>
            </a:ln>
          </p:spPr>
        </p:cxnSp>
      </p:grpSp>
      <p:pic>
        <p:nvPicPr>
          <p:cNvPr descr="image121.png" id="433" name="Google Shape;433;p29"/>
          <p:cNvPicPr preferRelativeResize="0"/>
          <p:nvPr/>
        </p:nvPicPr>
        <p:blipFill rotWithShape="1">
          <a:blip r:embed="rId3">
            <a:alphaModFix/>
          </a:blip>
          <a:srcRect b="0" l="33091" r="34310" t="30049"/>
          <a:stretch/>
        </p:blipFill>
        <p:spPr>
          <a:xfrm>
            <a:off x="7860631" y="3304673"/>
            <a:ext cx="8277730" cy="9994233"/>
          </a:xfrm>
          <a:prstGeom prst="rect">
            <a:avLst/>
          </a:prstGeom>
          <a:noFill/>
          <a:ln>
            <a:noFill/>
          </a:ln>
        </p:spPr>
      </p:pic>
      <p:sp>
        <p:nvSpPr>
          <p:cNvPr id="434" name="Google Shape;434;p29"/>
          <p:cNvSpPr txBox="1"/>
          <p:nvPr/>
        </p:nvSpPr>
        <p:spPr>
          <a:xfrm>
            <a:off x="1866579" y="5968739"/>
            <a:ext cx="5625627" cy="3821559"/>
          </a:xfrm>
          <a:prstGeom prst="rect">
            <a:avLst/>
          </a:prstGeom>
          <a:noFill/>
          <a:ln>
            <a:noFill/>
          </a:ln>
        </p:spPr>
        <p:txBody>
          <a:bodyPr anchorCtr="0" anchor="t" bIns="0" lIns="0" spcFirstLastPara="1" rIns="0" wrap="square" tIns="0">
            <a:spAutoFit/>
          </a:bodyPr>
          <a:lstStyle/>
          <a:p>
            <a:pPr indent="-661458" lvl="0" marL="661458" marR="0" rtl="0" algn="l">
              <a:lnSpc>
                <a:spcPct val="100000"/>
              </a:lnSpc>
              <a:spcBef>
                <a:spcPts val="0"/>
              </a:spcBef>
              <a:spcAft>
                <a:spcPts val="0"/>
              </a:spcAft>
              <a:buClr>
                <a:srgbClr val="000000"/>
              </a:buClr>
              <a:buSzPts val="6250"/>
              <a:buFont typeface="EB Garamond"/>
              <a:buChar char="•"/>
            </a:pPr>
            <a:r>
              <a:rPr b="0" i="0" lang="fr-FR" sz="5000" u="none" cap="none" strike="noStrike">
                <a:solidFill>
                  <a:srgbClr val="000000"/>
                </a:solidFill>
                <a:latin typeface="EB Garamond"/>
                <a:ea typeface="EB Garamond"/>
                <a:cs typeface="EB Garamond"/>
                <a:sym typeface="EB Garamond"/>
              </a:rPr>
              <a:t>Products</a:t>
            </a:r>
            <a:endParaRPr b="0" i="0" sz="1400" u="none" cap="none" strike="noStrike">
              <a:solidFill>
                <a:srgbClr val="000000"/>
              </a:solidFill>
              <a:latin typeface="Arial"/>
              <a:ea typeface="Arial"/>
              <a:cs typeface="Arial"/>
              <a:sym typeface="Arial"/>
            </a:endParaRPr>
          </a:p>
          <a:p>
            <a:pPr indent="-661458" lvl="0" marL="661458" marR="0" rtl="0" algn="l">
              <a:lnSpc>
                <a:spcPct val="100000"/>
              </a:lnSpc>
              <a:spcBef>
                <a:spcPts val="5900"/>
              </a:spcBef>
              <a:spcAft>
                <a:spcPts val="0"/>
              </a:spcAft>
              <a:buClr>
                <a:srgbClr val="000000"/>
              </a:buClr>
              <a:buSzPts val="6250"/>
              <a:buFont typeface="EB Garamond"/>
              <a:buChar char="•"/>
            </a:pPr>
            <a:r>
              <a:rPr b="0" i="0" lang="fr-FR" sz="5000" u="none" cap="none" strike="noStrike">
                <a:solidFill>
                  <a:srgbClr val="000000"/>
                </a:solidFill>
                <a:latin typeface="EB Garamond"/>
                <a:ea typeface="EB Garamond"/>
                <a:cs typeface="EB Garamond"/>
                <a:sym typeface="EB Garamond"/>
              </a:rPr>
              <a:t>Human scale</a:t>
            </a:r>
            <a:endParaRPr b="1" i="0" sz="3000" u="none" cap="none" strike="noStrike">
              <a:solidFill>
                <a:srgbClr val="000000"/>
              </a:solidFill>
              <a:latin typeface="Helvetica Neue"/>
              <a:ea typeface="Helvetica Neue"/>
              <a:cs typeface="Helvetica Neue"/>
              <a:sym typeface="Helvetica Neue"/>
            </a:endParaRPr>
          </a:p>
          <a:p>
            <a:pPr indent="-423332" lvl="0" marL="661458" marR="0" rtl="0" algn="l">
              <a:lnSpc>
                <a:spcPct val="100000"/>
              </a:lnSpc>
              <a:spcBef>
                <a:spcPts val="5900"/>
              </a:spcBef>
              <a:spcAft>
                <a:spcPts val="0"/>
              </a:spcAft>
              <a:buClr>
                <a:srgbClr val="000000"/>
              </a:buClr>
              <a:buSzPts val="3750"/>
              <a:buFont typeface="EB Garamond"/>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126.png" id="435" name="Google Shape;435;p29"/>
          <p:cNvPicPr preferRelativeResize="0"/>
          <p:nvPr/>
        </p:nvPicPr>
        <p:blipFill rotWithShape="1">
          <a:blip r:embed="rId4">
            <a:alphaModFix/>
          </a:blip>
          <a:srcRect b="0" l="75796" r="0" t="50992"/>
          <a:stretch/>
        </p:blipFill>
        <p:spPr>
          <a:xfrm>
            <a:off x="19640550" y="8312384"/>
            <a:ext cx="4743450" cy="5403616"/>
          </a:xfrm>
          <a:prstGeom prst="rect">
            <a:avLst/>
          </a:prstGeom>
          <a:noFill/>
          <a:ln>
            <a:noFill/>
          </a:ln>
        </p:spPr>
      </p:pic>
      <p:sp>
        <p:nvSpPr>
          <p:cNvPr id="436" name="Google Shape;436;p29"/>
          <p:cNvSpPr txBox="1"/>
          <p:nvPr/>
        </p:nvSpPr>
        <p:spPr>
          <a:xfrm>
            <a:off x="2694678" y="3742872"/>
            <a:ext cx="2246419" cy="13335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Real</a:t>
            </a:r>
            <a:endParaRPr b="0" i="0" sz="1400" u="none" cap="none" strike="noStrike">
              <a:solidFill>
                <a:srgbClr val="000000"/>
              </a:solidFill>
              <a:latin typeface="Arial"/>
              <a:ea typeface="Arial"/>
              <a:cs typeface="Arial"/>
              <a:sym typeface="Arial"/>
            </a:endParaRPr>
          </a:p>
        </p:txBody>
      </p:sp>
      <p:sp>
        <p:nvSpPr>
          <p:cNvPr id="437" name="Google Shape;437;p29"/>
          <p:cNvSpPr txBox="1"/>
          <p:nvPr/>
        </p:nvSpPr>
        <p:spPr>
          <a:xfrm>
            <a:off x="17167190" y="3742872"/>
            <a:ext cx="3438719" cy="13335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Virtual</a:t>
            </a:r>
            <a:endParaRPr b="0" i="0" sz="1400" u="none" cap="none" strike="noStrike">
              <a:solidFill>
                <a:srgbClr val="000000"/>
              </a:solidFill>
              <a:latin typeface="Arial"/>
              <a:ea typeface="Arial"/>
              <a:cs typeface="Arial"/>
              <a:sym typeface="Arial"/>
            </a:endParaRPr>
          </a:p>
        </p:txBody>
      </p:sp>
      <p:sp>
        <p:nvSpPr>
          <p:cNvPr id="438" name="Google Shape;438;p29"/>
          <p:cNvSpPr txBox="1"/>
          <p:nvPr/>
        </p:nvSpPr>
        <p:spPr>
          <a:xfrm>
            <a:off x="16506680" y="5968739"/>
            <a:ext cx="5625627" cy="3657601"/>
          </a:xfrm>
          <a:prstGeom prst="rect">
            <a:avLst/>
          </a:prstGeom>
          <a:noFill/>
          <a:ln>
            <a:noFill/>
          </a:ln>
        </p:spPr>
        <p:txBody>
          <a:bodyPr anchorCtr="0" anchor="t" bIns="0" lIns="0" spcFirstLastPara="1" rIns="0" wrap="square" tIns="0">
            <a:spAutoFit/>
          </a:bodyPr>
          <a:lstStyle/>
          <a:p>
            <a:pPr indent="-661458" lvl="0" marL="661458" marR="0" rtl="0" algn="l">
              <a:lnSpc>
                <a:spcPct val="100000"/>
              </a:lnSpc>
              <a:spcBef>
                <a:spcPts val="0"/>
              </a:spcBef>
              <a:spcAft>
                <a:spcPts val="0"/>
              </a:spcAft>
              <a:buClr>
                <a:srgbClr val="000000"/>
              </a:buClr>
              <a:buSzPts val="6250"/>
              <a:buFont typeface="EB Garamond"/>
              <a:buChar char="•"/>
            </a:pPr>
            <a:r>
              <a:rPr b="0" i="0" lang="fr-FR" sz="5000" u="none" cap="none" strike="noStrike">
                <a:solidFill>
                  <a:srgbClr val="000000"/>
                </a:solidFill>
                <a:latin typeface="EB Garamond"/>
                <a:ea typeface="EB Garamond"/>
                <a:cs typeface="EB Garamond"/>
                <a:sym typeface="EB Garamond"/>
              </a:rPr>
              <a:t>Cities</a:t>
            </a:r>
            <a:endParaRPr b="0" i="0" sz="1400" u="none" cap="none" strike="noStrike">
              <a:solidFill>
                <a:srgbClr val="000000"/>
              </a:solidFill>
              <a:latin typeface="Arial"/>
              <a:ea typeface="Arial"/>
              <a:cs typeface="Arial"/>
              <a:sym typeface="Arial"/>
            </a:endParaRPr>
          </a:p>
          <a:p>
            <a:pPr indent="-661458" lvl="0" marL="661458" marR="0" rtl="0" algn="l">
              <a:lnSpc>
                <a:spcPct val="100000"/>
              </a:lnSpc>
              <a:spcBef>
                <a:spcPts val="5900"/>
              </a:spcBef>
              <a:spcAft>
                <a:spcPts val="0"/>
              </a:spcAft>
              <a:buClr>
                <a:srgbClr val="000000"/>
              </a:buClr>
              <a:buSzPts val="6250"/>
              <a:buFont typeface="EB Garamond"/>
              <a:buChar char="•"/>
            </a:pPr>
            <a:r>
              <a:rPr b="0" i="0" lang="fr-FR" sz="5000" u="none" cap="none" strike="noStrike">
                <a:solidFill>
                  <a:srgbClr val="000000"/>
                </a:solidFill>
                <a:latin typeface="EB Garamond"/>
                <a:ea typeface="EB Garamond"/>
                <a:cs typeface="EB Garamond"/>
                <a:sym typeface="EB Garamond"/>
              </a:rPr>
              <a:t>Immersive </a:t>
            </a:r>
            <a:endParaRPr b="0" i="0" sz="1400" u="none" cap="none" strike="noStrike">
              <a:solidFill>
                <a:srgbClr val="000000"/>
              </a:solidFill>
              <a:latin typeface="Arial"/>
              <a:ea typeface="Arial"/>
              <a:cs typeface="Arial"/>
              <a:sym typeface="Arial"/>
            </a:endParaRPr>
          </a:p>
          <a:p>
            <a:pPr indent="-661458" lvl="0" marL="661458" marR="0" rtl="0" algn="l">
              <a:lnSpc>
                <a:spcPct val="100000"/>
              </a:lnSpc>
              <a:spcBef>
                <a:spcPts val="5900"/>
              </a:spcBef>
              <a:spcAft>
                <a:spcPts val="0"/>
              </a:spcAft>
              <a:buClr>
                <a:srgbClr val="000000"/>
              </a:buClr>
              <a:buSzPts val="6250"/>
              <a:buFont typeface="EB Garamond"/>
              <a:buChar char="•"/>
            </a:pPr>
            <a:r>
              <a:rPr b="0" i="0" lang="fr-FR" sz="5000" u="none" cap="none" strike="noStrike">
                <a:solidFill>
                  <a:srgbClr val="000000"/>
                </a:solidFill>
                <a:latin typeface="EB Garamond"/>
                <a:ea typeface="EB Garamond"/>
                <a:cs typeface="EB Garamond"/>
                <a:sym typeface="EB Garamond"/>
              </a:rPr>
              <a:t>Cities scale.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Complementary dynamics and technologies.png" id="139" name="Google Shape;139;p7"/>
          <p:cNvPicPr preferRelativeResize="0"/>
          <p:nvPr/>
        </p:nvPicPr>
        <p:blipFill rotWithShape="1">
          <a:blip r:embed="rId3">
            <a:alphaModFix/>
          </a:blip>
          <a:srcRect b="994" l="0" r="0" t="0"/>
          <a:stretch/>
        </p:blipFill>
        <p:spPr>
          <a:xfrm>
            <a:off x="12215731" y="2580916"/>
            <a:ext cx="11433291" cy="8554039"/>
          </a:xfrm>
          <a:prstGeom prst="rect">
            <a:avLst/>
          </a:prstGeom>
          <a:noFill/>
          <a:ln>
            <a:noFill/>
          </a:ln>
        </p:spPr>
      </p:pic>
      <p:sp>
        <p:nvSpPr>
          <p:cNvPr id="140" name="Google Shape;140;p7"/>
          <p:cNvSpPr txBox="1"/>
          <p:nvPr>
            <p:ph idx="1" type="body"/>
          </p:nvPr>
        </p:nvSpPr>
        <p:spPr>
          <a:xfrm>
            <a:off x="528701" y="3994150"/>
            <a:ext cx="11282609" cy="5727700"/>
          </a:xfrm>
          <a:prstGeom prst="rect">
            <a:avLst/>
          </a:prstGeom>
          <a:noFill/>
          <a:ln>
            <a:noFill/>
          </a:ln>
        </p:spPr>
        <p:txBody>
          <a:bodyPr anchorCtr="0" anchor="t" bIns="50800" lIns="50800" spcFirstLastPara="1" rIns="50800" wrap="square" tIns="50800">
            <a:normAutofit/>
          </a:bodyPr>
          <a:lstStyle/>
          <a:p>
            <a:pPr indent="-360000" lvl="0" marL="360000" rtl="0" algn="l">
              <a:lnSpc>
                <a:spcPct val="100000"/>
              </a:lnSpc>
              <a:spcBef>
                <a:spcPts val="0"/>
              </a:spcBef>
              <a:spcAft>
                <a:spcPts val="0"/>
              </a:spcAft>
              <a:buClr>
                <a:srgbClr val="60267F"/>
              </a:buClr>
              <a:buSzPts val="5000"/>
              <a:buFont typeface="EB Garamond"/>
              <a:buChar char="•"/>
            </a:pPr>
            <a:r>
              <a:rPr lang="fr-FR" sz="5000">
                <a:latin typeface="EB Garamond"/>
                <a:ea typeface="EB Garamond"/>
                <a:cs typeface="EB Garamond"/>
                <a:sym typeface="EB Garamond"/>
              </a:rPr>
              <a:t>Complementary dynamics and technologies</a:t>
            </a:r>
            <a:endParaRPr sz="5000">
              <a:latin typeface="EB Garamond"/>
              <a:ea typeface="EB Garamond"/>
              <a:cs typeface="EB Garamond"/>
              <a:sym typeface="EB Garamond"/>
            </a:endParaRPr>
          </a:p>
          <a:p>
            <a:pPr indent="-360000" lvl="0" marL="360000" rtl="0" algn="l">
              <a:lnSpc>
                <a:spcPct val="100000"/>
              </a:lnSpc>
              <a:spcBef>
                <a:spcPts val="5900"/>
              </a:spcBef>
              <a:spcAft>
                <a:spcPts val="0"/>
              </a:spcAft>
              <a:buClr>
                <a:srgbClr val="60267F"/>
              </a:buClr>
              <a:buSzPts val="5000"/>
              <a:buFont typeface="EB Garamond"/>
              <a:buChar char="•"/>
            </a:pPr>
            <a:r>
              <a:rPr lang="fr-FR" sz="5000">
                <a:latin typeface="EB Garamond"/>
                <a:ea typeface="EB Garamond"/>
                <a:cs typeface="EB Garamond"/>
                <a:sym typeface="EB Garamond"/>
              </a:rPr>
              <a:t>Accelerate demonstrator's deployment for</a:t>
            </a:r>
            <a:endParaRPr sz="5000">
              <a:latin typeface="EB Garamond"/>
              <a:ea typeface="EB Garamond"/>
              <a:cs typeface="EB Garamond"/>
              <a:sym typeface="EB Garamond"/>
            </a:endParaRPr>
          </a:p>
          <a:p>
            <a:pPr indent="-832114" lvl="2" marL="1931458" rtl="0" algn="l">
              <a:lnSpc>
                <a:spcPct val="100000"/>
              </a:lnSpc>
              <a:spcBef>
                <a:spcPts val="1000"/>
              </a:spcBef>
              <a:spcAft>
                <a:spcPts val="0"/>
              </a:spcAft>
              <a:buClr>
                <a:srgbClr val="000000"/>
              </a:buClr>
              <a:buSzPts val="5000"/>
              <a:buFont typeface="EB Garamond"/>
              <a:buChar char="•"/>
            </a:pPr>
            <a:r>
              <a:rPr lang="fr-FR" sz="5000">
                <a:latin typeface="EB Garamond"/>
                <a:ea typeface="EB Garamond"/>
                <a:cs typeface="EB Garamond"/>
                <a:sym typeface="EB Garamond"/>
              </a:rPr>
              <a:t>Companies</a:t>
            </a:r>
            <a:endParaRPr sz="5000">
              <a:latin typeface="EB Garamond"/>
              <a:ea typeface="EB Garamond"/>
              <a:cs typeface="EB Garamond"/>
              <a:sym typeface="EB Garamond"/>
            </a:endParaRPr>
          </a:p>
          <a:p>
            <a:pPr indent="-832114" lvl="2" marL="1931458" rtl="0" algn="l">
              <a:lnSpc>
                <a:spcPct val="100000"/>
              </a:lnSpc>
              <a:spcBef>
                <a:spcPts val="1000"/>
              </a:spcBef>
              <a:spcAft>
                <a:spcPts val="0"/>
              </a:spcAft>
              <a:buClr>
                <a:srgbClr val="000000"/>
              </a:buClr>
              <a:buSzPts val="5000"/>
              <a:buFont typeface="EB Garamond"/>
              <a:buChar char="•"/>
            </a:pPr>
            <a:r>
              <a:rPr lang="fr-FR" sz="5000">
                <a:latin typeface="EB Garamond"/>
                <a:ea typeface="EB Garamond"/>
                <a:cs typeface="EB Garamond"/>
                <a:sym typeface="EB Garamond"/>
              </a:rPr>
              <a:t>Sectors</a:t>
            </a:r>
            <a:endParaRPr sz="5000">
              <a:latin typeface="EB Garamond"/>
              <a:ea typeface="EB Garamond"/>
              <a:cs typeface="EB Garamond"/>
              <a:sym typeface="EB Garamond"/>
            </a:endParaRPr>
          </a:p>
          <a:p>
            <a:pPr indent="-832114" lvl="2" marL="1931458" rtl="0" algn="l">
              <a:lnSpc>
                <a:spcPct val="100000"/>
              </a:lnSpc>
              <a:spcBef>
                <a:spcPts val="1000"/>
              </a:spcBef>
              <a:spcAft>
                <a:spcPts val="0"/>
              </a:spcAft>
              <a:buClr>
                <a:srgbClr val="000000"/>
              </a:buClr>
              <a:buSzPts val="5000"/>
              <a:buFont typeface="EB Garamond"/>
              <a:buChar char="•"/>
            </a:pPr>
            <a:r>
              <a:rPr lang="fr-FR" sz="5000">
                <a:latin typeface="EB Garamond"/>
                <a:ea typeface="EB Garamond"/>
                <a:cs typeface="EB Garamond"/>
                <a:sym typeface="EB Garamond"/>
              </a:rPr>
              <a:t>Cities and territories</a:t>
            </a:r>
            <a:endParaRPr sz="5000">
              <a:latin typeface="EB Garamond"/>
              <a:ea typeface="EB Garamond"/>
              <a:cs typeface="EB Garamond"/>
              <a:sym typeface="EB 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cxnSp>
        <p:nvCxnSpPr>
          <p:cNvPr id="447" name="Google Shape;447;p2"/>
          <p:cNvCxnSpPr/>
          <p:nvPr/>
        </p:nvCxnSpPr>
        <p:spPr>
          <a:xfrm>
            <a:off x="5210910" y="11455035"/>
            <a:ext cx="14029152" cy="73350"/>
          </a:xfrm>
          <a:prstGeom prst="straightConnector1">
            <a:avLst/>
          </a:prstGeom>
          <a:noFill/>
          <a:ln cap="flat" cmpd="sng" w="9525">
            <a:solidFill>
              <a:srgbClr val="5FB5CD"/>
            </a:solidFill>
            <a:prstDash val="solid"/>
            <a:round/>
            <a:headEnd len="sm" w="sm" type="none"/>
            <a:tailEnd len="sm" w="sm" type="none"/>
          </a:ln>
        </p:spPr>
      </p:cxnSp>
      <p:cxnSp>
        <p:nvCxnSpPr>
          <p:cNvPr id="448" name="Google Shape;448;p2"/>
          <p:cNvCxnSpPr/>
          <p:nvPr/>
        </p:nvCxnSpPr>
        <p:spPr>
          <a:xfrm>
            <a:off x="5227042" y="2559657"/>
            <a:ext cx="0" cy="8936206"/>
          </a:xfrm>
          <a:prstGeom prst="straightConnector1">
            <a:avLst/>
          </a:prstGeom>
          <a:noFill/>
          <a:ln cap="flat" cmpd="sng" w="9525">
            <a:solidFill>
              <a:srgbClr val="5FB5CD"/>
            </a:solidFill>
            <a:prstDash val="solid"/>
            <a:round/>
            <a:headEnd len="sm" w="sm" type="none"/>
            <a:tailEnd len="sm" w="sm" type="none"/>
          </a:ln>
        </p:spPr>
      </p:cxnSp>
      <p:sp>
        <p:nvSpPr>
          <p:cNvPr id="449" name="Google Shape;449;p2"/>
          <p:cNvSpPr/>
          <p:nvPr/>
        </p:nvSpPr>
        <p:spPr>
          <a:xfrm>
            <a:off x="2498177" y="2332725"/>
            <a:ext cx="30315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AESTHETICS</a:t>
            </a:r>
            <a:endParaRPr b="0" i="0" sz="3200" u="none" cap="none" strike="noStrike">
              <a:solidFill>
                <a:schemeClr val="dk1"/>
              </a:solidFill>
              <a:latin typeface="Arial"/>
              <a:ea typeface="Arial"/>
              <a:cs typeface="Arial"/>
              <a:sym typeface="Arial"/>
            </a:endParaRPr>
          </a:p>
        </p:txBody>
      </p:sp>
      <p:sp>
        <p:nvSpPr>
          <p:cNvPr id="450" name="Google Shape;450;p2"/>
          <p:cNvSpPr/>
          <p:nvPr/>
        </p:nvSpPr>
        <p:spPr>
          <a:xfrm>
            <a:off x="17276576" y="11634725"/>
            <a:ext cx="42441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FUNCTIONALITY</a:t>
            </a:r>
            <a:endParaRPr b="0" i="0" sz="3200" u="none" cap="none" strike="noStrike">
              <a:solidFill>
                <a:schemeClr val="dk1"/>
              </a:solidFill>
              <a:latin typeface="Arial"/>
              <a:ea typeface="Arial"/>
              <a:cs typeface="Arial"/>
              <a:sym typeface="Arial"/>
            </a:endParaRPr>
          </a:p>
        </p:txBody>
      </p:sp>
      <p:sp>
        <p:nvSpPr>
          <p:cNvPr id="451" name="Google Shape;451;p2"/>
          <p:cNvSpPr/>
          <p:nvPr/>
        </p:nvSpPr>
        <p:spPr>
          <a:xfrm>
            <a:off x="5585252" y="11717484"/>
            <a:ext cx="279275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accent1"/>
                </a:solidFill>
                <a:latin typeface="Arial"/>
                <a:ea typeface="Arial"/>
                <a:cs typeface="Arial"/>
                <a:sym typeface="Arial"/>
              </a:rPr>
              <a:t>Digital Prototypes</a:t>
            </a:r>
            <a:endParaRPr b="0" i="0" sz="2800" u="none" cap="none" strike="noStrike">
              <a:solidFill>
                <a:schemeClr val="accent1"/>
              </a:solidFill>
              <a:latin typeface="Arial"/>
              <a:ea typeface="Arial"/>
              <a:cs typeface="Arial"/>
              <a:sym typeface="Arial"/>
            </a:endParaRPr>
          </a:p>
        </p:txBody>
      </p:sp>
      <p:sp>
        <p:nvSpPr>
          <p:cNvPr id="452" name="Google Shape;452;p2"/>
          <p:cNvSpPr/>
          <p:nvPr/>
        </p:nvSpPr>
        <p:spPr>
          <a:xfrm>
            <a:off x="5205906" y="11875514"/>
            <a:ext cx="337320" cy="33732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453" name="Google Shape;453;p2"/>
          <p:cNvSpPr/>
          <p:nvPr/>
        </p:nvSpPr>
        <p:spPr>
          <a:xfrm>
            <a:off x="9893093" y="11717484"/>
            <a:ext cx="30315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Physical Prototypes</a:t>
            </a:r>
            <a:endParaRPr b="0" i="0" sz="2800" u="none" cap="none" strike="noStrike">
              <a:solidFill>
                <a:srgbClr val="7030A0"/>
              </a:solidFill>
              <a:latin typeface="Arial"/>
              <a:ea typeface="Arial"/>
              <a:cs typeface="Arial"/>
              <a:sym typeface="Arial"/>
            </a:endParaRPr>
          </a:p>
        </p:txBody>
      </p:sp>
      <p:sp>
        <p:nvSpPr>
          <p:cNvPr id="454" name="Google Shape;454;p2"/>
          <p:cNvSpPr/>
          <p:nvPr/>
        </p:nvSpPr>
        <p:spPr>
          <a:xfrm>
            <a:off x="9513746" y="11875514"/>
            <a:ext cx="337320" cy="337320"/>
          </a:xfrm>
          <a:prstGeom prst="rect">
            <a:avLst/>
          </a:prstGeom>
          <a:gradFill>
            <a:gsLst>
              <a:gs pos="0">
                <a:srgbClr val="FF49A6"/>
              </a:gs>
              <a:gs pos="100000">
                <a:srgbClr val="FF81CB"/>
              </a:gs>
            </a:gsLst>
            <a:lin ang="16200000" scaled="0"/>
          </a:gradFill>
          <a:ln cap="flat" cmpd="sng" w="9525">
            <a:solidFill>
              <a:srgbClr val="EC58A3"/>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6"/>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chemeClr val="dk1"/>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chemeClr val="dk1"/>
              </a:solidFill>
              <a:latin typeface="Arial"/>
              <a:ea typeface="Arial"/>
              <a:cs typeface="Arial"/>
              <a:sym typeface="Arial"/>
            </a:endParaRPr>
          </a:p>
        </p:txBody>
      </p:sp>
      <p:cxnSp>
        <p:nvCxnSpPr>
          <p:cNvPr id="463" name="Google Shape;463;p16"/>
          <p:cNvCxnSpPr/>
          <p:nvPr/>
        </p:nvCxnSpPr>
        <p:spPr>
          <a:xfrm>
            <a:off x="5227042" y="2559657"/>
            <a:ext cx="0" cy="8936206"/>
          </a:xfrm>
          <a:prstGeom prst="straightConnector1">
            <a:avLst/>
          </a:prstGeom>
          <a:noFill/>
          <a:ln cap="flat" cmpd="sng" w="9525">
            <a:solidFill>
              <a:srgbClr val="5FB5CD"/>
            </a:solidFill>
            <a:prstDash val="solid"/>
            <a:round/>
            <a:headEnd len="sm" w="sm" type="none"/>
            <a:tailEnd len="sm" w="sm" type="none"/>
          </a:ln>
        </p:spPr>
      </p:cxnSp>
      <p:sp>
        <p:nvSpPr>
          <p:cNvPr id="464" name="Google Shape;464;p16"/>
          <p:cNvSpPr/>
          <p:nvPr/>
        </p:nvSpPr>
        <p:spPr>
          <a:xfrm>
            <a:off x="17276577" y="11634725"/>
            <a:ext cx="51660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FUNCTIONALITY</a:t>
            </a:r>
            <a:endParaRPr b="0" i="0" sz="3200" u="none" cap="none" strike="noStrike">
              <a:solidFill>
                <a:schemeClr val="dk1"/>
              </a:solidFill>
              <a:latin typeface="Arial"/>
              <a:ea typeface="Arial"/>
              <a:cs typeface="Arial"/>
              <a:sym typeface="Arial"/>
            </a:endParaRPr>
          </a:p>
        </p:txBody>
      </p:sp>
      <p:sp>
        <p:nvSpPr>
          <p:cNvPr id="465" name="Google Shape;465;p16"/>
          <p:cNvSpPr/>
          <p:nvPr/>
        </p:nvSpPr>
        <p:spPr>
          <a:xfrm>
            <a:off x="5612976" y="10783200"/>
            <a:ext cx="30378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Sketching</a:t>
            </a:r>
            <a:endParaRPr b="0" i="0" sz="3200" u="none" cap="none" strike="noStrike">
              <a:solidFill>
                <a:schemeClr val="dk1"/>
              </a:solidFill>
              <a:latin typeface="Arial"/>
              <a:ea typeface="Arial"/>
              <a:cs typeface="Arial"/>
              <a:sym typeface="Arial"/>
            </a:endParaRPr>
          </a:p>
        </p:txBody>
      </p:sp>
      <p:sp>
        <p:nvSpPr>
          <p:cNvPr id="466" name="Google Shape;466;p16"/>
          <p:cNvSpPr/>
          <p:nvPr/>
        </p:nvSpPr>
        <p:spPr>
          <a:xfrm>
            <a:off x="5135352" y="11009618"/>
            <a:ext cx="496080" cy="49608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467" name="Google Shape;467;p16"/>
          <p:cNvSpPr/>
          <p:nvPr/>
        </p:nvSpPr>
        <p:spPr>
          <a:xfrm>
            <a:off x="5585252" y="11717484"/>
            <a:ext cx="279275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Arial"/>
                <a:ea typeface="Arial"/>
                <a:cs typeface="Arial"/>
                <a:sym typeface="Arial"/>
              </a:rPr>
              <a:t>Digital Prototypes</a:t>
            </a:r>
            <a:endParaRPr b="0" i="0" sz="2800" u="none" cap="none" strike="noStrike">
              <a:solidFill>
                <a:schemeClr val="dk1"/>
              </a:solidFill>
              <a:latin typeface="Arial"/>
              <a:ea typeface="Arial"/>
              <a:cs typeface="Arial"/>
              <a:sym typeface="Arial"/>
            </a:endParaRPr>
          </a:p>
        </p:txBody>
      </p:sp>
      <p:sp>
        <p:nvSpPr>
          <p:cNvPr id="468" name="Google Shape;468;p16"/>
          <p:cNvSpPr/>
          <p:nvPr/>
        </p:nvSpPr>
        <p:spPr>
          <a:xfrm>
            <a:off x="5205906" y="11875514"/>
            <a:ext cx="337320" cy="33732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469" name="Google Shape;469;p16"/>
          <p:cNvSpPr/>
          <p:nvPr/>
        </p:nvSpPr>
        <p:spPr>
          <a:xfrm>
            <a:off x="5612975" y="8019687"/>
            <a:ext cx="1803699"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Archetype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Screen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(Wireframe)</a:t>
            </a:r>
            <a:endParaRPr b="0" i="0" sz="1400" u="none" cap="none" strike="noStrike">
              <a:solidFill>
                <a:srgbClr val="000000"/>
              </a:solidFill>
              <a:latin typeface="Arial"/>
              <a:ea typeface="Arial"/>
              <a:cs typeface="Arial"/>
              <a:sym typeface="Arial"/>
            </a:endParaRPr>
          </a:p>
        </p:txBody>
      </p:sp>
      <p:sp>
        <p:nvSpPr>
          <p:cNvPr id="470" name="Google Shape;470;p16"/>
          <p:cNvSpPr/>
          <p:nvPr/>
        </p:nvSpPr>
        <p:spPr>
          <a:xfrm>
            <a:off x="5135352" y="8103858"/>
            <a:ext cx="496080" cy="49608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471" name="Google Shape;471;p16"/>
          <p:cNvSpPr/>
          <p:nvPr/>
        </p:nvSpPr>
        <p:spPr>
          <a:xfrm>
            <a:off x="5612975" y="5012325"/>
            <a:ext cx="21819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Archetype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Screen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(Comp)</a:t>
            </a:r>
            <a:endParaRPr b="0" i="0" sz="1400" u="none" cap="none" strike="noStrike">
              <a:solidFill>
                <a:srgbClr val="000000"/>
              </a:solidFill>
              <a:latin typeface="Arial"/>
              <a:ea typeface="Arial"/>
              <a:cs typeface="Arial"/>
              <a:sym typeface="Arial"/>
            </a:endParaRPr>
          </a:p>
        </p:txBody>
      </p:sp>
      <p:sp>
        <p:nvSpPr>
          <p:cNvPr id="472" name="Google Shape;472;p16"/>
          <p:cNvSpPr/>
          <p:nvPr/>
        </p:nvSpPr>
        <p:spPr>
          <a:xfrm>
            <a:off x="5135352" y="5096498"/>
            <a:ext cx="496080" cy="49608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473" name="Google Shape;473;p16"/>
          <p:cNvSpPr/>
          <p:nvPr/>
        </p:nvSpPr>
        <p:spPr>
          <a:xfrm>
            <a:off x="9128335" y="6414407"/>
            <a:ext cx="1794081"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Paper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(Wireframe)</a:t>
            </a:r>
            <a:endParaRPr b="0" i="0" sz="1400" u="none" cap="none" strike="noStrike">
              <a:solidFill>
                <a:srgbClr val="000000"/>
              </a:solidFill>
              <a:latin typeface="Arial"/>
              <a:ea typeface="Arial"/>
              <a:cs typeface="Arial"/>
              <a:sym typeface="Arial"/>
            </a:endParaRPr>
          </a:p>
        </p:txBody>
      </p:sp>
      <p:sp>
        <p:nvSpPr>
          <p:cNvPr id="474" name="Google Shape;474;p16"/>
          <p:cNvSpPr/>
          <p:nvPr/>
        </p:nvSpPr>
        <p:spPr>
          <a:xfrm>
            <a:off x="8650712" y="6498578"/>
            <a:ext cx="496080" cy="49608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475" name="Google Shape;475;p16"/>
          <p:cNvSpPr/>
          <p:nvPr/>
        </p:nvSpPr>
        <p:spPr>
          <a:xfrm>
            <a:off x="9128323" y="4260475"/>
            <a:ext cx="20265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Paper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(Comp)</a:t>
            </a:r>
            <a:endParaRPr b="0" i="0" sz="1400" u="none" cap="none" strike="noStrike">
              <a:solidFill>
                <a:srgbClr val="000000"/>
              </a:solidFill>
              <a:latin typeface="Arial"/>
              <a:ea typeface="Arial"/>
              <a:cs typeface="Arial"/>
              <a:sym typeface="Arial"/>
            </a:endParaRPr>
          </a:p>
        </p:txBody>
      </p:sp>
      <p:sp>
        <p:nvSpPr>
          <p:cNvPr id="476" name="Google Shape;476;p16"/>
          <p:cNvSpPr/>
          <p:nvPr/>
        </p:nvSpPr>
        <p:spPr>
          <a:xfrm>
            <a:off x="8650712" y="4344658"/>
            <a:ext cx="496080" cy="49608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477" name="Google Shape;477;p16"/>
          <p:cNvSpPr/>
          <p:nvPr/>
        </p:nvSpPr>
        <p:spPr>
          <a:xfrm>
            <a:off x="12095054" y="5764167"/>
            <a:ext cx="184377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Click-able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Wireframe</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478" name="Google Shape;478;p16"/>
          <p:cNvSpPr/>
          <p:nvPr/>
        </p:nvSpPr>
        <p:spPr>
          <a:xfrm>
            <a:off x="11617432" y="5848338"/>
            <a:ext cx="496080" cy="49608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479" name="Google Shape;479;p16"/>
          <p:cNvSpPr/>
          <p:nvPr/>
        </p:nvSpPr>
        <p:spPr>
          <a:xfrm>
            <a:off x="12095048" y="3300325"/>
            <a:ext cx="2360700" cy="9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Click-able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Comp</a:t>
            </a:r>
            <a:endParaRPr b="0" i="0" sz="1400" u="none" cap="none" strike="noStrike">
              <a:solidFill>
                <a:srgbClr val="000000"/>
              </a:solidFill>
              <a:latin typeface="Arial"/>
              <a:ea typeface="Arial"/>
              <a:cs typeface="Arial"/>
              <a:sym typeface="Arial"/>
            </a:endParaRPr>
          </a:p>
        </p:txBody>
      </p:sp>
      <p:sp>
        <p:nvSpPr>
          <p:cNvPr id="480" name="Google Shape;480;p16"/>
          <p:cNvSpPr/>
          <p:nvPr/>
        </p:nvSpPr>
        <p:spPr>
          <a:xfrm>
            <a:off x="11617432" y="3384502"/>
            <a:ext cx="496080" cy="49608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cxnSp>
        <p:nvCxnSpPr>
          <p:cNvPr id="481" name="Google Shape;481;p16"/>
          <p:cNvCxnSpPr/>
          <p:nvPr/>
        </p:nvCxnSpPr>
        <p:spPr>
          <a:xfrm>
            <a:off x="5210911" y="11455035"/>
            <a:ext cx="15474850" cy="46086"/>
          </a:xfrm>
          <a:prstGeom prst="straightConnector1">
            <a:avLst/>
          </a:prstGeom>
          <a:noFill/>
          <a:ln cap="flat" cmpd="sng" w="9525">
            <a:solidFill>
              <a:srgbClr val="5FB5CD"/>
            </a:solidFill>
            <a:prstDash val="solid"/>
            <a:round/>
            <a:headEnd len="sm" w="sm" type="none"/>
            <a:tailEnd len="sm" w="sm" type="none"/>
          </a:ln>
        </p:spPr>
      </p:cxnSp>
      <p:sp>
        <p:nvSpPr>
          <p:cNvPr id="482" name="Google Shape;482;p16"/>
          <p:cNvSpPr/>
          <p:nvPr/>
        </p:nvSpPr>
        <p:spPr>
          <a:xfrm>
            <a:off x="2086803" y="2332725"/>
            <a:ext cx="34431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AESTHETICS</a:t>
            </a:r>
            <a:endParaRPr b="0" i="0" sz="3200" u="none" cap="none" strike="noStrike">
              <a:solidFill>
                <a:schemeClr val="dk1"/>
              </a:solidFill>
              <a:latin typeface="Arial"/>
              <a:ea typeface="Arial"/>
              <a:cs typeface="Arial"/>
              <a:sym typeface="Arial"/>
            </a:endParaRPr>
          </a:p>
        </p:txBody>
      </p:sp>
      <p:sp>
        <p:nvSpPr>
          <p:cNvPr id="483" name="Google Shape;483;p16"/>
          <p:cNvSpPr/>
          <p:nvPr/>
        </p:nvSpPr>
        <p:spPr>
          <a:xfrm>
            <a:off x="15300241" y="3241168"/>
            <a:ext cx="18646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Simulation</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484" name="Google Shape;484;p16"/>
          <p:cNvSpPr/>
          <p:nvPr/>
        </p:nvSpPr>
        <p:spPr>
          <a:xfrm>
            <a:off x="14822618" y="3325340"/>
            <a:ext cx="496080" cy="49608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485" name="Google Shape;485;p16"/>
          <p:cNvSpPr/>
          <p:nvPr/>
        </p:nvSpPr>
        <p:spPr>
          <a:xfrm>
            <a:off x="18621700" y="2797150"/>
            <a:ext cx="2181900" cy="9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Digital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486" name="Google Shape;486;p16"/>
          <p:cNvSpPr/>
          <p:nvPr/>
        </p:nvSpPr>
        <p:spPr>
          <a:xfrm>
            <a:off x="18144078" y="2881330"/>
            <a:ext cx="496080" cy="49608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6"/>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495" name="Google Shape;495;p76"/>
          <p:cNvSpPr/>
          <p:nvPr/>
        </p:nvSpPr>
        <p:spPr>
          <a:xfrm>
            <a:off x="3968924" y="2055450"/>
            <a:ext cx="2007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accent1"/>
                </a:solidFill>
                <a:latin typeface="Arial"/>
                <a:ea typeface="Arial"/>
                <a:cs typeface="Arial"/>
                <a:sym typeface="Arial"/>
              </a:rPr>
              <a:t>Sketches</a:t>
            </a:r>
            <a:endParaRPr b="0" i="0" sz="2800" u="none" cap="none" strike="noStrike">
              <a:solidFill>
                <a:schemeClr val="accent1"/>
              </a:solidFill>
              <a:latin typeface="Arial"/>
              <a:ea typeface="Arial"/>
              <a:cs typeface="Arial"/>
              <a:sym typeface="Arial"/>
            </a:endParaRPr>
          </a:p>
        </p:txBody>
      </p:sp>
      <p:sp>
        <p:nvSpPr>
          <p:cNvPr id="496" name="Google Shape;496;p76"/>
          <p:cNvSpPr/>
          <p:nvPr/>
        </p:nvSpPr>
        <p:spPr>
          <a:xfrm>
            <a:off x="3589582" y="2213482"/>
            <a:ext cx="337320" cy="33732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497" name="Google Shape;497;p76"/>
          <p:cNvSpPr/>
          <p:nvPr/>
        </p:nvSpPr>
        <p:spPr>
          <a:xfrm>
            <a:off x="15222417" y="3131063"/>
            <a:ext cx="5767858" cy="4616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Checkout Flow  |  BethanyStolle</a:t>
            </a:r>
            <a:endParaRPr b="0" i="0" sz="2400" u="none" cap="none" strike="noStrike">
              <a:solidFill>
                <a:srgbClr val="FFFFFF"/>
              </a:solidFill>
              <a:latin typeface="Arial"/>
              <a:ea typeface="Arial"/>
              <a:cs typeface="Arial"/>
              <a:sym typeface="Arial"/>
            </a:endParaRPr>
          </a:p>
        </p:txBody>
      </p:sp>
      <p:grpSp>
        <p:nvGrpSpPr>
          <p:cNvPr id="498" name="Google Shape;498;p76"/>
          <p:cNvGrpSpPr/>
          <p:nvPr/>
        </p:nvGrpSpPr>
        <p:grpSpPr>
          <a:xfrm>
            <a:off x="3647753" y="3986902"/>
            <a:ext cx="17145826" cy="5344156"/>
            <a:chOff x="299876" y="1993451"/>
            <a:chExt cx="7867219" cy="2452121"/>
          </a:xfrm>
        </p:grpSpPr>
        <p:pic>
          <p:nvPicPr>
            <p:cNvPr descr="IDSE103_Checkout_BS_03.jpeg" id="499" name="Google Shape;499;p76"/>
            <p:cNvPicPr preferRelativeResize="0"/>
            <p:nvPr/>
          </p:nvPicPr>
          <p:blipFill rotWithShape="1">
            <a:blip r:embed="rId3">
              <a:alphaModFix/>
            </a:blip>
            <a:srcRect b="0" l="3380" r="16324" t="5402"/>
            <a:stretch/>
          </p:blipFill>
          <p:spPr>
            <a:xfrm>
              <a:off x="299876" y="1993451"/>
              <a:ext cx="2663600" cy="2424796"/>
            </a:xfrm>
            <a:prstGeom prst="rect">
              <a:avLst/>
            </a:prstGeom>
            <a:noFill/>
            <a:ln>
              <a:noFill/>
            </a:ln>
          </p:spPr>
        </p:pic>
        <p:pic>
          <p:nvPicPr>
            <p:cNvPr descr="IDSE103_Checkout_BS_03.jpeg" id="500" name="Google Shape;500;p76"/>
            <p:cNvPicPr preferRelativeResize="0"/>
            <p:nvPr/>
          </p:nvPicPr>
          <p:blipFill rotWithShape="1">
            <a:blip r:embed="rId3">
              <a:alphaModFix/>
            </a:blip>
            <a:srcRect b="0" l="3380" r="16324" t="5402"/>
            <a:stretch/>
          </p:blipFill>
          <p:spPr>
            <a:xfrm>
              <a:off x="3051675" y="1993451"/>
              <a:ext cx="2663601" cy="2424796"/>
            </a:xfrm>
            <a:prstGeom prst="rect">
              <a:avLst/>
            </a:prstGeom>
            <a:noFill/>
            <a:ln>
              <a:noFill/>
            </a:ln>
          </p:spPr>
        </p:pic>
        <p:sp>
          <p:nvSpPr>
            <p:cNvPr id="501" name="Google Shape;501;p76"/>
            <p:cNvSpPr/>
            <p:nvPr/>
          </p:nvSpPr>
          <p:spPr>
            <a:xfrm>
              <a:off x="2997862" y="2240427"/>
              <a:ext cx="2717414" cy="2205145"/>
            </a:xfrm>
            <a:prstGeom prst="rect">
              <a:avLst/>
            </a:prstGeom>
            <a:gradFill>
              <a:gsLst>
                <a:gs pos="0">
                  <a:srgbClr val="000000">
                    <a:alpha val="57254"/>
                  </a:srgbClr>
                </a:gs>
                <a:gs pos="80000">
                  <a:srgbClr val="000000">
                    <a:alpha val="57254"/>
                  </a:srgbClr>
                </a:gs>
                <a:gs pos="100000">
                  <a:srgbClr val="000000">
                    <a:alpha val="57254"/>
                  </a:srgbClr>
                </a:gs>
              </a:gsLst>
              <a:lin ang="16200000" scaled="0"/>
            </a:gradFill>
            <a:ln cap="flat" cmpd="sng" w="9525">
              <a:solidFill>
                <a:schemeClr val="dk1"/>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pic>
          <p:nvPicPr>
            <p:cNvPr descr="IDSE103_Checkout_BS_04.jpeg" id="502" name="Google Shape;502;p76"/>
            <p:cNvPicPr preferRelativeResize="0"/>
            <p:nvPr/>
          </p:nvPicPr>
          <p:blipFill rotWithShape="1">
            <a:blip r:embed="rId4">
              <a:alphaModFix/>
            </a:blip>
            <a:srcRect b="27460" l="21615" r="19352" t="15948"/>
            <a:stretch/>
          </p:blipFill>
          <p:spPr>
            <a:xfrm>
              <a:off x="3592775" y="2749734"/>
              <a:ext cx="1646228" cy="1219526"/>
            </a:xfrm>
            <a:prstGeom prst="rect">
              <a:avLst/>
            </a:prstGeom>
            <a:noFill/>
            <a:ln>
              <a:noFill/>
            </a:ln>
          </p:spPr>
        </p:pic>
        <p:pic>
          <p:nvPicPr>
            <p:cNvPr descr="IDSE103_Checkout_BS_05.jpeg" id="503" name="Google Shape;503;p76"/>
            <p:cNvPicPr preferRelativeResize="0"/>
            <p:nvPr/>
          </p:nvPicPr>
          <p:blipFill rotWithShape="1">
            <a:blip r:embed="rId5">
              <a:alphaModFix/>
            </a:blip>
            <a:srcRect b="0" l="4324" r="22335" t="4373"/>
            <a:stretch/>
          </p:blipFill>
          <p:spPr>
            <a:xfrm>
              <a:off x="5785835" y="2028733"/>
              <a:ext cx="2381260" cy="2399198"/>
            </a:xfrm>
            <a:prstGeom prst="rect">
              <a:avLst/>
            </a:prstGeom>
            <a:noFill/>
            <a:ln>
              <a:noFill/>
            </a:ln>
          </p:spPr>
        </p:pic>
      </p:grpSp>
      <p:sp>
        <p:nvSpPr>
          <p:cNvPr id="504" name="Google Shape;504;p76"/>
          <p:cNvSpPr/>
          <p:nvPr/>
        </p:nvSpPr>
        <p:spPr>
          <a:xfrm>
            <a:off x="8457353" y="8613671"/>
            <a:ext cx="426266" cy="426266"/>
          </a:xfrm>
          <a:prstGeom prst="ellipse">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cxnSp>
        <p:nvCxnSpPr>
          <p:cNvPr id="505" name="Google Shape;505;p76"/>
          <p:cNvCxnSpPr>
            <a:stCxn id="504" idx="6"/>
          </p:cNvCxnSpPr>
          <p:nvPr/>
        </p:nvCxnSpPr>
        <p:spPr>
          <a:xfrm>
            <a:off x="8883619" y="8826804"/>
            <a:ext cx="7968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
        <p:nvSpPr>
          <p:cNvPr id="506" name="Google Shape;506;p76"/>
          <p:cNvSpPr/>
          <p:nvPr/>
        </p:nvSpPr>
        <p:spPr>
          <a:xfrm>
            <a:off x="13361199" y="7661047"/>
            <a:ext cx="426266" cy="426266"/>
          </a:xfrm>
          <a:prstGeom prst="ellipse">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cxnSp>
        <p:nvCxnSpPr>
          <p:cNvPr id="507" name="Google Shape;507;p76"/>
          <p:cNvCxnSpPr>
            <a:stCxn id="506" idx="6"/>
          </p:cNvCxnSpPr>
          <p:nvPr/>
        </p:nvCxnSpPr>
        <p:spPr>
          <a:xfrm>
            <a:off x="13787465" y="7874180"/>
            <a:ext cx="1890600" cy="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254"/>
              </a:srgbClr>
            </a:outerShdw>
          </a:effectLst>
        </p:spPr>
      </p:cxn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7"/>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516" name="Google Shape;516;p77"/>
          <p:cNvSpPr/>
          <p:nvPr/>
        </p:nvSpPr>
        <p:spPr>
          <a:xfrm>
            <a:off x="3968924" y="2055450"/>
            <a:ext cx="2120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accent1"/>
                </a:solidFill>
                <a:latin typeface="Arial"/>
                <a:ea typeface="Arial"/>
                <a:cs typeface="Arial"/>
                <a:sym typeface="Arial"/>
              </a:rPr>
              <a:t>Wireframe</a:t>
            </a:r>
            <a:endParaRPr b="0" i="0" sz="2800" u="none" cap="none" strike="noStrike">
              <a:solidFill>
                <a:schemeClr val="accent1"/>
              </a:solidFill>
              <a:latin typeface="Arial"/>
              <a:ea typeface="Arial"/>
              <a:cs typeface="Arial"/>
              <a:sym typeface="Arial"/>
            </a:endParaRPr>
          </a:p>
        </p:txBody>
      </p:sp>
      <p:sp>
        <p:nvSpPr>
          <p:cNvPr id="517" name="Google Shape;517;p77"/>
          <p:cNvSpPr/>
          <p:nvPr/>
        </p:nvSpPr>
        <p:spPr>
          <a:xfrm>
            <a:off x="3589582" y="2213482"/>
            <a:ext cx="337320" cy="33732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pic>
        <p:nvPicPr>
          <p:cNvPr descr="Uverse_DVR_04_MF-03.png" id="518" name="Google Shape;518;p77"/>
          <p:cNvPicPr preferRelativeResize="0"/>
          <p:nvPr/>
        </p:nvPicPr>
        <p:blipFill rotWithShape="1">
          <a:blip r:embed="rId3">
            <a:alphaModFix/>
          </a:blip>
          <a:srcRect b="0" l="0" r="0" t="0"/>
          <a:stretch/>
        </p:blipFill>
        <p:spPr>
          <a:xfrm>
            <a:off x="6390324" y="2820755"/>
            <a:ext cx="12052020" cy="9060182"/>
          </a:xfrm>
          <a:prstGeom prst="rect">
            <a:avLst/>
          </a:prstGeom>
          <a:noFill/>
          <a:ln>
            <a:noFill/>
          </a:ln>
        </p:spPr>
      </p:pic>
      <p:sp>
        <p:nvSpPr>
          <p:cNvPr id="519" name="Google Shape;519;p77"/>
          <p:cNvSpPr/>
          <p:nvPr/>
        </p:nvSpPr>
        <p:spPr>
          <a:xfrm>
            <a:off x="12787997" y="2259251"/>
            <a:ext cx="5767858" cy="4616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AT&amp;T  |  U-verse for Tablet</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8"/>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528" name="Google Shape;528;p78"/>
          <p:cNvSpPr/>
          <p:nvPr/>
        </p:nvSpPr>
        <p:spPr>
          <a:xfrm>
            <a:off x="3968924" y="2055450"/>
            <a:ext cx="1229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accent1"/>
                </a:solidFill>
                <a:latin typeface="Arial"/>
                <a:ea typeface="Arial"/>
                <a:cs typeface="Arial"/>
                <a:sym typeface="Arial"/>
              </a:rPr>
              <a:t>Comp</a:t>
            </a:r>
            <a:endParaRPr b="0" i="0" sz="2800" u="none" cap="none" strike="noStrike">
              <a:solidFill>
                <a:schemeClr val="accent1"/>
              </a:solidFill>
              <a:latin typeface="Arial"/>
              <a:ea typeface="Arial"/>
              <a:cs typeface="Arial"/>
              <a:sym typeface="Arial"/>
            </a:endParaRPr>
          </a:p>
        </p:txBody>
      </p:sp>
      <p:sp>
        <p:nvSpPr>
          <p:cNvPr id="529" name="Google Shape;529;p78"/>
          <p:cNvSpPr/>
          <p:nvPr/>
        </p:nvSpPr>
        <p:spPr>
          <a:xfrm>
            <a:off x="3589582" y="2213482"/>
            <a:ext cx="337320" cy="33732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pic>
        <p:nvPicPr>
          <p:cNvPr descr="ATT_U4T_DVR.png" id="530" name="Google Shape;530;p78"/>
          <p:cNvPicPr preferRelativeResize="0"/>
          <p:nvPr/>
        </p:nvPicPr>
        <p:blipFill rotWithShape="1">
          <a:blip r:embed="rId3">
            <a:alphaModFix/>
          </a:blip>
          <a:srcRect b="0" l="0" r="0" t="0"/>
          <a:stretch/>
        </p:blipFill>
        <p:spPr>
          <a:xfrm>
            <a:off x="6429516" y="2877003"/>
            <a:ext cx="11998744" cy="8999058"/>
          </a:xfrm>
          <a:prstGeom prst="rect">
            <a:avLst/>
          </a:prstGeom>
          <a:noFill/>
          <a:ln>
            <a:noFill/>
          </a:ln>
        </p:spPr>
      </p:pic>
      <p:sp>
        <p:nvSpPr>
          <p:cNvPr id="531" name="Google Shape;531;p78"/>
          <p:cNvSpPr/>
          <p:nvPr/>
        </p:nvSpPr>
        <p:spPr>
          <a:xfrm>
            <a:off x="12787997" y="2259251"/>
            <a:ext cx="5767858" cy="4616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AT&amp;T  |  U-verse for Tablet</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9"/>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540" name="Google Shape;540;p79"/>
          <p:cNvSpPr/>
          <p:nvPr/>
        </p:nvSpPr>
        <p:spPr>
          <a:xfrm>
            <a:off x="3968929" y="2055452"/>
            <a:ext cx="283603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accent1"/>
                </a:solidFill>
                <a:latin typeface="Arial"/>
                <a:ea typeface="Arial"/>
                <a:cs typeface="Arial"/>
                <a:sym typeface="Arial"/>
              </a:rPr>
              <a:t>Paper Prototyping</a:t>
            </a:r>
            <a:endParaRPr b="0" i="0" sz="2800" u="none" cap="none" strike="noStrike">
              <a:solidFill>
                <a:schemeClr val="accent1"/>
              </a:solidFill>
              <a:latin typeface="Arial"/>
              <a:ea typeface="Arial"/>
              <a:cs typeface="Arial"/>
              <a:sym typeface="Arial"/>
            </a:endParaRPr>
          </a:p>
        </p:txBody>
      </p:sp>
      <p:sp>
        <p:nvSpPr>
          <p:cNvPr id="541" name="Google Shape;541;p79"/>
          <p:cNvSpPr/>
          <p:nvPr/>
        </p:nvSpPr>
        <p:spPr>
          <a:xfrm>
            <a:off x="3589582" y="2213482"/>
            <a:ext cx="337320" cy="337320"/>
          </a:xfrm>
          <a:prstGeom prst="rect">
            <a:avLst/>
          </a:prstGeom>
          <a:gradFill>
            <a:gsLst>
              <a:gs pos="0">
                <a:srgbClr val="00ACFF"/>
              </a:gs>
              <a:gs pos="100000">
                <a:srgbClr val="63C9FF"/>
              </a:gs>
            </a:gsLst>
            <a:lin ang="16200000"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542" name="Google Shape;542;p79"/>
          <p:cNvSpPr/>
          <p:nvPr/>
        </p:nvSpPr>
        <p:spPr>
          <a:xfrm>
            <a:off x="3319156" y="8262836"/>
            <a:ext cx="442256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Step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User is on the Dept home page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User “clicks” product category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43" name="Google Shape;543;p79"/>
          <p:cNvSpPr/>
          <p:nvPr/>
        </p:nvSpPr>
        <p:spPr>
          <a:xfrm>
            <a:off x="15222417" y="4074083"/>
            <a:ext cx="5767858" cy="4616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Target  |  Internal PLM</a:t>
            </a:r>
            <a:endParaRPr b="0" i="0" sz="1400" u="none" cap="none" strike="noStrike">
              <a:solidFill>
                <a:srgbClr val="000000"/>
              </a:solidFill>
              <a:latin typeface="Arial"/>
              <a:ea typeface="Arial"/>
              <a:cs typeface="Arial"/>
              <a:sym typeface="Arial"/>
            </a:endParaRPr>
          </a:p>
        </p:txBody>
      </p:sp>
      <p:pic>
        <p:nvPicPr>
          <p:cNvPr descr="Grovesite Testing5.png" id="544" name="Google Shape;544;p79"/>
          <p:cNvPicPr preferRelativeResize="0"/>
          <p:nvPr/>
        </p:nvPicPr>
        <p:blipFill rotWithShape="1">
          <a:blip r:embed="rId3">
            <a:alphaModFix/>
          </a:blip>
          <a:srcRect b="0" l="0" r="0" t="0"/>
          <a:stretch/>
        </p:blipFill>
        <p:spPr>
          <a:xfrm>
            <a:off x="3278902" y="4813259"/>
            <a:ext cx="4409476" cy="3303562"/>
          </a:xfrm>
          <a:prstGeom prst="rect">
            <a:avLst/>
          </a:prstGeom>
          <a:noFill/>
          <a:ln>
            <a:noFill/>
          </a:ln>
        </p:spPr>
      </p:pic>
      <p:pic>
        <p:nvPicPr>
          <p:cNvPr descr="grovesiteTesting6" id="545" name="Google Shape;545;p79"/>
          <p:cNvPicPr preferRelativeResize="0"/>
          <p:nvPr/>
        </p:nvPicPr>
        <p:blipFill rotWithShape="1">
          <a:blip r:embed="rId4">
            <a:alphaModFix/>
          </a:blip>
          <a:srcRect b="0" l="0" r="0" t="0"/>
          <a:stretch/>
        </p:blipFill>
        <p:spPr>
          <a:xfrm>
            <a:off x="7741717" y="4813254"/>
            <a:ext cx="4409478" cy="3303564"/>
          </a:xfrm>
          <a:prstGeom prst="rect">
            <a:avLst/>
          </a:prstGeom>
          <a:noFill/>
          <a:ln>
            <a:noFill/>
          </a:ln>
        </p:spPr>
      </p:pic>
      <p:pic>
        <p:nvPicPr>
          <p:cNvPr descr="Grovesite Testing7.png" id="546" name="Google Shape;546;p79"/>
          <p:cNvPicPr preferRelativeResize="0"/>
          <p:nvPr/>
        </p:nvPicPr>
        <p:blipFill rotWithShape="1">
          <a:blip r:embed="rId5">
            <a:alphaModFix/>
          </a:blip>
          <a:srcRect b="0" l="0" r="0" t="0"/>
          <a:stretch/>
        </p:blipFill>
        <p:spPr>
          <a:xfrm>
            <a:off x="12213090" y="4808664"/>
            <a:ext cx="4415608" cy="3308156"/>
          </a:xfrm>
          <a:prstGeom prst="rect">
            <a:avLst/>
          </a:prstGeom>
          <a:noFill/>
          <a:ln>
            <a:noFill/>
          </a:ln>
        </p:spPr>
      </p:pic>
      <p:pic>
        <p:nvPicPr>
          <p:cNvPr descr="Grovesite Testing8.png" id="547" name="Google Shape;547;p79"/>
          <p:cNvPicPr preferRelativeResize="0"/>
          <p:nvPr/>
        </p:nvPicPr>
        <p:blipFill rotWithShape="1">
          <a:blip r:embed="rId6">
            <a:alphaModFix/>
          </a:blip>
          <a:srcRect b="0" l="0" r="0" t="0"/>
          <a:stretch/>
        </p:blipFill>
        <p:spPr>
          <a:xfrm>
            <a:off x="16689065" y="4821255"/>
            <a:ext cx="4422510" cy="3313326"/>
          </a:xfrm>
          <a:prstGeom prst="rect">
            <a:avLst/>
          </a:prstGeom>
          <a:noFill/>
          <a:ln>
            <a:noFill/>
          </a:ln>
        </p:spPr>
      </p:pic>
      <p:sp>
        <p:nvSpPr>
          <p:cNvPr id="548" name="Google Shape;548;p79"/>
          <p:cNvSpPr/>
          <p:nvPr/>
        </p:nvSpPr>
        <p:spPr>
          <a:xfrm>
            <a:off x="7724085" y="8262836"/>
            <a:ext cx="438243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Step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Product category is displayed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49" name="Google Shape;549;p79"/>
          <p:cNvSpPr/>
          <p:nvPr/>
        </p:nvSpPr>
        <p:spPr>
          <a:xfrm>
            <a:off x="12200061" y="8262836"/>
            <a:ext cx="438243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Step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User “clicks” a product to see the product details page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50" name="Google Shape;550;p79"/>
          <p:cNvSpPr/>
          <p:nvPr/>
        </p:nvSpPr>
        <p:spPr>
          <a:xfrm>
            <a:off x="16693799" y="8262836"/>
            <a:ext cx="3654202"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Step 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The product details page is displayed.  The user confirms the vendor’s material selection.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51" name="Google Shape;551;p79"/>
          <p:cNvSpPr/>
          <p:nvPr/>
        </p:nvSpPr>
        <p:spPr>
          <a:xfrm>
            <a:off x="3286483" y="3736622"/>
            <a:ext cx="7079382"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Task: Access the product details of product #1431 and confirm the vendor’s material selection.</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1e49b9cd969_0_15"/>
          <p:cNvSpPr txBox="1"/>
          <p:nvPr/>
        </p:nvSpPr>
        <p:spPr>
          <a:xfrm>
            <a:off x="3352799" y="762000"/>
            <a:ext cx="162198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chemeClr val="dk1"/>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chemeClr val="dk1"/>
              </a:solidFill>
              <a:latin typeface="Arial"/>
              <a:ea typeface="Arial"/>
              <a:cs typeface="Arial"/>
              <a:sym typeface="Arial"/>
            </a:endParaRPr>
          </a:p>
        </p:txBody>
      </p:sp>
      <p:cxnSp>
        <p:nvCxnSpPr>
          <p:cNvPr id="560" name="Google Shape;560;g1e49b9cd969_0_15"/>
          <p:cNvCxnSpPr/>
          <p:nvPr/>
        </p:nvCxnSpPr>
        <p:spPr>
          <a:xfrm>
            <a:off x="5227042" y="2559657"/>
            <a:ext cx="0" cy="8936100"/>
          </a:xfrm>
          <a:prstGeom prst="straightConnector1">
            <a:avLst/>
          </a:prstGeom>
          <a:noFill/>
          <a:ln cap="flat" cmpd="sng" w="9525">
            <a:solidFill>
              <a:srgbClr val="5FB5CD"/>
            </a:solidFill>
            <a:prstDash val="solid"/>
            <a:round/>
            <a:headEnd len="sm" w="sm" type="none"/>
            <a:tailEnd len="sm" w="sm" type="none"/>
          </a:ln>
        </p:spPr>
      </p:cxnSp>
      <p:sp>
        <p:nvSpPr>
          <p:cNvPr id="561" name="Google Shape;561;g1e49b9cd969_0_15"/>
          <p:cNvSpPr/>
          <p:nvPr/>
        </p:nvSpPr>
        <p:spPr>
          <a:xfrm>
            <a:off x="17276577" y="11634725"/>
            <a:ext cx="5166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FUNCTIONALITY</a:t>
            </a:r>
            <a:endParaRPr b="0" i="0" sz="3200" u="none" cap="none" strike="noStrike">
              <a:solidFill>
                <a:schemeClr val="dk1"/>
              </a:solidFill>
              <a:latin typeface="Arial"/>
              <a:ea typeface="Arial"/>
              <a:cs typeface="Arial"/>
              <a:sym typeface="Arial"/>
            </a:endParaRPr>
          </a:p>
        </p:txBody>
      </p:sp>
      <p:sp>
        <p:nvSpPr>
          <p:cNvPr id="562" name="Google Shape;562;g1e49b9cd969_0_15"/>
          <p:cNvSpPr/>
          <p:nvPr/>
        </p:nvSpPr>
        <p:spPr>
          <a:xfrm>
            <a:off x="5612976" y="10783200"/>
            <a:ext cx="303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Sketching</a:t>
            </a:r>
            <a:endParaRPr b="0" i="0" sz="3200" u="none" cap="none" strike="noStrike">
              <a:solidFill>
                <a:schemeClr val="dk1"/>
              </a:solidFill>
              <a:latin typeface="Arial"/>
              <a:ea typeface="Arial"/>
              <a:cs typeface="Arial"/>
              <a:sym typeface="Arial"/>
            </a:endParaRPr>
          </a:p>
        </p:txBody>
      </p:sp>
      <p:sp>
        <p:nvSpPr>
          <p:cNvPr id="563" name="Google Shape;563;g1e49b9cd969_0_15"/>
          <p:cNvSpPr/>
          <p:nvPr/>
        </p:nvSpPr>
        <p:spPr>
          <a:xfrm>
            <a:off x="5135352" y="1100961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64" name="Google Shape;564;g1e49b9cd969_0_15"/>
          <p:cNvSpPr/>
          <p:nvPr/>
        </p:nvSpPr>
        <p:spPr>
          <a:xfrm>
            <a:off x="5585252" y="11717484"/>
            <a:ext cx="2792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Arial"/>
                <a:ea typeface="Arial"/>
                <a:cs typeface="Arial"/>
                <a:sym typeface="Arial"/>
              </a:rPr>
              <a:t>Digital Prototypes</a:t>
            </a:r>
            <a:endParaRPr b="0" i="0" sz="2800" u="none" cap="none" strike="noStrike">
              <a:solidFill>
                <a:schemeClr val="dk1"/>
              </a:solidFill>
              <a:latin typeface="Arial"/>
              <a:ea typeface="Arial"/>
              <a:cs typeface="Arial"/>
              <a:sym typeface="Arial"/>
            </a:endParaRPr>
          </a:p>
        </p:txBody>
      </p:sp>
      <p:sp>
        <p:nvSpPr>
          <p:cNvPr id="565" name="Google Shape;565;g1e49b9cd969_0_15"/>
          <p:cNvSpPr/>
          <p:nvPr/>
        </p:nvSpPr>
        <p:spPr>
          <a:xfrm>
            <a:off x="5205906" y="11875514"/>
            <a:ext cx="337200" cy="337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566" name="Google Shape;566;g1e49b9cd969_0_15"/>
          <p:cNvSpPr/>
          <p:nvPr/>
        </p:nvSpPr>
        <p:spPr>
          <a:xfrm>
            <a:off x="5612975" y="8019687"/>
            <a:ext cx="18036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Archetype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Screen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(Wireframe)</a:t>
            </a:r>
            <a:endParaRPr b="0" i="0" sz="1400" u="none" cap="none" strike="noStrike">
              <a:solidFill>
                <a:srgbClr val="000000"/>
              </a:solidFill>
              <a:latin typeface="Arial"/>
              <a:ea typeface="Arial"/>
              <a:cs typeface="Arial"/>
              <a:sym typeface="Arial"/>
            </a:endParaRPr>
          </a:p>
        </p:txBody>
      </p:sp>
      <p:sp>
        <p:nvSpPr>
          <p:cNvPr id="567" name="Google Shape;567;g1e49b9cd969_0_15"/>
          <p:cNvSpPr/>
          <p:nvPr/>
        </p:nvSpPr>
        <p:spPr>
          <a:xfrm>
            <a:off x="5135352" y="810385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68" name="Google Shape;568;g1e49b9cd969_0_15"/>
          <p:cNvSpPr/>
          <p:nvPr/>
        </p:nvSpPr>
        <p:spPr>
          <a:xfrm>
            <a:off x="5612975" y="5012325"/>
            <a:ext cx="2181900" cy="132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Archetype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Screen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(Comp)</a:t>
            </a:r>
            <a:endParaRPr b="0" i="0" sz="1400" u="none" cap="none" strike="noStrike">
              <a:solidFill>
                <a:srgbClr val="000000"/>
              </a:solidFill>
              <a:latin typeface="Arial"/>
              <a:ea typeface="Arial"/>
              <a:cs typeface="Arial"/>
              <a:sym typeface="Arial"/>
            </a:endParaRPr>
          </a:p>
        </p:txBody>
      </p:sp>
      <p:sp>
        <p:nvSpPr>
          <p:cNvPr id="569" name="Google Shape;569;g1e49b9cd969_0_15"/>
          <p:cNvSpPr/>
          <p:nvPr/>
        </p:nvSpPr>
        <p:spPr>
          <a:xfrm>
            <a:off x="5135352" y="509649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70" name="Google Shape;570;g1e49b9cd969_0_15"/>
          <p:cNvSpPr/>
          <p:nvPr/>
        </p:nvSpPr>
        <p:spPr>
          <a:xfrm>
            <a:off x="9128335" y="6414407"/>
            <a:ext cx="17940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Paper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(Wireframe)</a:t>
            </a:r>
            <a:endParaRPr b="0" i="0" sz="1400" u="none" cap="none" strike="noStrike">
              <a:solidFill>
                <a:srgbClr val="000000"/>
              </a:solidFill>
              <a:latin typeface="Arial"/>
              <a:ea typeface="Arial"/>
              <a:cs typeface="Arial"/>
              <a:sym typeface="Arial"/>
            </a:endParaRPr>
          </a:p>
        </p:txBody>
      </p:sp>
      <p:sp>
        <p:nvSpPr>
          <p:cNvPr id="571" name="Google Shape;571;g1e49b9cd969_0_15"/>
          <p:cNvSpPr/>
          <p:nvPr/>
        </p:nvSpPr>
        <p:spPr>
          <a:xfrm>
            <a:off x="8650712" y="649857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72" name="Google Shape;572;g1e49b9cd969_0_15"/>
          <p:cNvSpPr/>
          <p:nvPr/>
        </p:nvSpPr>
        <p:spPr>
          <a:xfrm>
            <a:off x="9128323" y="4260475"/>
            <a:ext cx="2026500" cy="132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Paper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(Comp)</a:t>
            </a:r>
            <a:endParaRPr b="0" i="0" sz="1400" u="none" cap="none" strike="noStrike">
              <a:solidFill>
                <a:srgbClr val="000000"/>
              </a:solidFill>
              <a:latin typeface="Arial"/>
              <a:ea typeface="Arial"/>
              <a:cs typeface="Arial"/>
              <a:sym typeface="Arial"/>
            </a:endParaRPr>
          </a:p>
        </p:txBody>
      </p:sp>
      <p:sp>
        <p:nvSpPr>
          <p:cNvPr id="573" name="Google Shape;573;g1e49b9cd969_0_15"/>
          <p:cNvSpPr/>
          <p:nvPr/>
        </p:nvSpPr>
        <p:spPr>
          <a:xfrm>
            <a:off x="8650712" y="434465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74" name="Google Shape;574;g1e49b9cd969_0_15"/>
          <p:cNvSpPr/>
          <p:nvPr/>
        </p:nvSpPr>
        <p:spPr>
          <a:xfrm>
            <a:off x="12095054" y="5764167"/>
            <a:ext cx="18438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Click-able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Wireframe</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575" name="Google Shape;575;g1e49b9cd969_0_15"/>
          <p:cNvSpPr/>
          <p:nvPr/>
        </p:nvSpPr>
        <p:spPr>
          <a:xfrm>
            <a:off x="11617432" y="584833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76" name="Google Shape;576;g1e49b9cd969_0_15"/>
          <p:cNvSpPr/>
          <p:nvPr/>
        </p:nvSpPr>
        <p:spPr>
          <a:xfrm>
            <a:off x="12095048" y="3300325"/>
            <a:ext cx="23607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Click-able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Comp</a:t>
            </a:r>
            <a:endParaRPr b="0" i="0" sz="1400" u="none" cap="none" strike="noStrike">
              <a:solidFill>
                <a:srgbClr val="000000"/>
              </a:solidFill>
              <a:latin typeface="Arial"/>
              <a:ea typeface="Arial"/>
              <a:cs typeface="Arial"/>
              <a:sym typeface="Arial"/>
            </a:endParaRPr>
          </a:p>
        </p:txBody>
      </p:sp>
      <p:sp>
        <p:nvSpPr>
          <p:cNvPr id="577" name="Google Shape;577;g1e49b9cd969_0_15"/>
          <p:cNvSpPr/>
          <p:nvPr/>
        </p:nvSpPr>
        <p:spPr>
          <a:xfrm>
            <a:off x="11617432" y="3384502"/>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cxnSp>
        <p:nvCxnSpPr>
          <p:cNvPr id="578" name="Google Shape;578;g1e49b9cd969_0_15"/>
          <p:cNvCxnSpPr/>
          <p:nvPr/>
        </p:nvCxnSpPr>
        <p:spPr>
          <a:xfrm>
            <a:off x="5210911" y="11455035"/>
            <a:ext cx="15474900" cy="46200"/>
          </a:xfrm>
          <a:prstGeom prst="straightConnector1">
            <a:avLst/>
          </a:prstGeom>
          <a:noFill/>
          <a:ln cap="flat" cmpd="sng" w="9525">
            <a:solidFill>
              <a:srgbClr val="5FB5CD"/>
            </a:solidFill>
            <a:prstDash val="solid"/>
            <a:round/>
            <a:headEnd len="sm" w="sm" type="none"/>
            <a:tailEnd len="sm" w="sm" type="none"/>
          </a:ln>
        </p:spPr>
      </p:cxnSp>
      <p:sp>
        <p:nvSpPr>
          <p:cNvPr id="579" name="Google Shape;579;g1e49b9cd969_0_15"/>
          <p:cNvSpPr/>
          <p:nvPr/>
        </p:nvSpPr>
        <p:spPr>
          <a:xfrm>
            <a:off x="2086803" y="2332725"/>
            <a:ext cx="34431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AESTHETICS</a:t>
            </a:r>
            <a:endParaRPr b="0" i="0" sz="3200" u="none" cap="none" strike="noStrike">
              <a:solidFill>
                <a:schemeClr val="dk1"/>
              </a:solidFill>
              <a:latin typeface="Arial"/>
              <a:ea typeface="Arial"/>
              <a:cs typeface="Arial"/>
              <a:sym typeface="Arial"/>
            </a:endParaRPr>
          </a:p>
        </p:txBody>
      </p:sp>
      <p:sp>
        <p:nvSpPr>
          <p:cNvPr id="580" name="Google Shape;580;g1e49b9cd969_0_15"/>
          <p:cNvSpPr/>
          <p:nvPr/>
        </p:nvSpPr>
        <p:spPr>
          <a:xfrm>
            <a:off x="15300241" y="3241168"/>
            <a:ext cx="1864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Simulation</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581" name="Google Shape;581;g1e49b9cd969_0_15"/>
          <p:cNvSpPr/>
          <p:nvPr/>
        </p:nvSpPr>
        <p:spPr>
          <a:xfrm>
            <a:off x="14822618" y="3325340"/>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82" name="Google Shape;582;g1e49b9cd969_0_15"/>
          <p:cNvSpPr/>
          <p:nvPr/>
        </p:nvSpPr>
        <p:spPr>
          <a:xfrm>
            <a:off x="18621700" y="2797150"/>
            <a:ext cx="21819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Digital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583" name="Google Shape;583;g1e49b9cd969_0_15"/>
          <p:cNvSpPr/>
          <p:nvPr/>
        </p:nvSpPr>
        <p:spPr>
          <a:xfrm>
            <a:off x="18144078" y="2881330"/>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84" name="Google Shape;584;g1e49b9cd969_0_15"/>
          <p:cNvSpPr/>
          <p:nvPr/>
        </p:nvSpPr>
        <p:spPr>
          <a:xfrm>
            <a:off x="4916668" y="3871919"/>
            <a:ext cx="6266100" cy="7743900"/>
          </a:xfrm>
          <a:prstGeom prst="roundRect">
            <a:avLst>
              <a:gd fmla="val 6146" name="adj"/>
            </a:avLst>
          </a:prstGeom>
          <a:gradFill>
            <a:gsLst>
              <a:gs pos="0">
                <a:srgbClr val="69B200">
                  <a:alpha val="21568"/>
                </a:srgbClr>
              </a:gs>
              <a:gs pos="80000">
                <a:srgbClr val="8AEA00">
                  <a:alpha val="21568"/>
                </a:srgbClr>
              </a:gs>
              <a:gs pos="100000">
                <a:srgbClr val="8CF000">
                  <a:alpha val="21568"/>
                </a:srgbClr>
              </a:gs>
            </a:gsLst>
            <a:lin ang="16200038" scaled="0"/>
          </a:gradFill>
          <a:ln cap="flat" cmpd="sng" w="9525">
            <a:solidFill>
              <a:srgbClr val="84D3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585" name="Google Shape;585;g1e49b9cd969_0_15"/>
          <p:cNvSpPr/>
          <p:nvPr/>
        </p:nvSpPr>
        <p:spPr>
          <a:xfrm>
            <a:off x="11433312" y="9091391"/>
            <a:ext cx="50070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accent1"/>
                </a:solidFill>
                <a:latin typeface="Arial"/>
                <a:ea typeface="Arial"/>
                <a:cs typeface="Arial"/>
                <a:sym typeface="Arial"/>
              </a:rPr>
              <a:t>Low Fidelity Prototypes: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accent1"/>
                </a:solidFill>
                <a:latin typeface="Arial"/>
                <a:ea typeface="Arial"/>
                <a:cs typeface="Arial"/>
                <a:sym typeface="Arial"/>
              </a:rPr>
              <a:t>Allow for rapid iteration &amp; “on the fly” customization</a:t>
            </a:r>
            <a:endParaRPr b="0" i="0" sz="3200" u="none" cap="none" strike="noStrike">
              <a:solidFill>
                <a:schemeClr val="accent1"/>
              </a:solidFill>
              <a:latin typeface="Arial"/>
              <a:ea typeface="Arial"/>
              <a:cs typeface="Arial"/>
              <a:sym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1"/>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594" name="Google Shape;594;p81"/>
          <p:cNvSpPr/>
          <p:nvPr/>
        </p:nvSpPr>
        <p:spPr>
          <a:xfrm>
            <a:off x="3589582" y="2213482"/>
            <a:ext cx="337320" cy="337320"/>
          </a:xfrm>
          <a:prstGeom prst="rect">
            <a:avLst/>
          </a:prstGeom>
          <a:gradFill>
            <a:gsLst>
              <a:gs pos="0">
                <a:srgbClr val="8FF200"/>
              </a:gs>
              <a:gs pos="100000">
                <a:srgbClr val="C4FF7D"/>
              </a:gs>
            </a:gsLst>
            <a:lin ang="16200000" scaled="0"/>
          </a:gradFill>
          <a:ln cap="flat" cmpd="sng" w="9525">
            <a:solidFill>
              <a:srgbClr val="84D3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pic>
        <p:nvPicPr>
          <p:cNvPr descr="ATT_U4T_Popovers_Record_Settings.png" id="595" name="Google Shape;595;p81"/>
          <p:cNvPicPr preferRelativeResize="0"/>
          <p:nvPr/>
        </p:nvPicPr>
        <p:blipFill rotWithShape="1">
          <a:blip r:embed="rId3">
            <a:alphaModFix/>
          </a:blip>
          <a:srcRect b="0" l="0" r="0" t="0"/>
          <a:stretch/>
        </p:blipFill>
        <p:spPr>
          <a:xfrm>
            <a:off x="5960668" y="2512971"/>
            <a:ext cx="12596228" cy="9447170"/>
          </a:xfrm>
          <a:prstGeom prst="rect">
            <a:avLst/>
          </a:prstGeom>
          <a:noFill/>
          <a:ln>
            <a:noFill/>
          </a:ln>
        </p:spPr>
      </p:pic>
      <p:pic>
        <p:nvPicPr>
          <p:cNvPr descr="ATT_U4T_DVR.png" id="596" name="Google Shape;596;p81"/>
          <p:cNvPicPr preferRelativeResize="0"/>
          <p:nvPr/>
        </p:nvPicPr>
        <p:blipFill rotWithShape="1">
          <a:blip r:embed="rId4">
            <a:alphaModFix/>
          </a:blip>
          <a:srcRect b="0" l="0" r="0" t="0"/>
          <a:stretch/>
        </p:blipFill>
        <p:spPr>
          <a:xfrm>
            <a:off x="5955028" y="2513192"/>
            <a:ext cx="12586692" cy="9440020"/>
          </a:xfrm>
          <a:prstGeom prst="rect">
            <a:avLst/>
          </a:prstGeom>
          <a:noFill/>
          <a:ln>
            <a:noFill/>
          </a:ln>
        </p:spPr>
      </p:pic>
      <p:sp>
        <p:nvSpPr>
          <p:cNvPr id="597" name="Google Shape;597;p81">
            <a:hlinkClick action="ppaction://hlinkshowjump?jump=nextslide"/>
          </p:cNvPr>
          <p:cNvSpPr/>
          <p:nvPr/>
        </p:nvSpPr>
        <p:spPr>
          <a:xfrm>
            <a:off x="12284141" y="6749214"/>
            <a:ext cx="2539938" cy="728204"/>
          </a:xfrm>
          <a:custGeom>
            <a:rect b="b" l="l" r="r" t="t"/>
            <a:pathLst>
              <a:path extrusionOk="0" h="120000" w="120000">
                <a:moveTo>
                  <a:pt x="0" y="0"/>
                </a:moveTo>
                <a:lnTo>
                  <a:pt x="120000" y="0"/>
                </a:lnTo>
                <a:lnTo>
                  <a:pt x="120000" y="120000"/>
                </a:lnTo>
                <a:lnTo>
                  <a:pt x="0" y="120000"/>
                </a:lnTo>
                <a:close/>
              </a:path>
            </a:pathLst>
          </a:custGeom>
          <a:gradFill>
            <a:gsLst>
              <a:gs pos="0">
                <a:srgbClr val="69B200">
                  <a:alpha val="12549"/>
                </a:srgbClr>
              </a:gs>
              <a:gs pos="80000">
                <a:srgbClr val="8AEA00">
                  <a:alpha val="12549"/>
                </a:srgbClr>
              </a:gs>
              <a:gs pos="100000">
                <a:srgbClr val="8CF000">
                  <a:alpha val="12549"/>
                </a:srgbClr>
              </a:gs>
            </a:gsLst>
            <a:lin ang="16200000" scaled="0"/>
          </a:gradFill>
          <a:ln cap="flat" cmpd="sng" w="9525">
            <a:solidFill>
              <a:srgbClr val="84D3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598" name="Google Shape;598;p81"/>
          <p:cNvSpPr/>
          <p:nvPr/>
        </p:nvSpPr>
        <p:spPr>
          <a:xfrm>
            <a:off x="3968928" y="2055452"/>
            <a:ext cx="25234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accent1"/>
                </a:solidFill>
                <a:latin typeface="Arial"/>
                <a:ea typeface="Arial"/>
                <a:cs typeface="Arial"/>
                <a:sym typeface="Arial"/>
              </a:rPr>
              <a:t>Click-able Comp</a:t>
            </a:r>
            <a:endParaRPr b="0" i="0" sz="2800" u="none" cap="none" strike="noStrike">
              <a:solidFill>
                <a:schemeClr val="accent1"/>
              </a:solidFill>
              <a:latin typeface="Arial"/>
              <a:ea typeface="Arial"/>
              <a:cs typeface="Arial"/>
              <a:sym typeface="Aria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2"/>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607" name="Google Shape;607;p82"/>
          <p:cNvSpPr/>
          <p:nvPr/>
        </p:nvSpPr>
        <p:spPr>
          <a:xfrm>
            <a:off x="3589582" y="2213482"/>
            <a:ext cx="337320" cy="337320"/>
          </a:xfrm>
          <a:prstGeom prst="rect">
            <a:avLst/>
          </a:prstGeom>
          <a:gradFill>
            <a:gsLst>
              <a:gs pos="0">
                <a:srgbClr val="8FF200"/>
              </a:gs>
              <a:gs pos="100000">
                <a:srgbClr val="C4FF7D"/>
              </a:gs>
            </a:gsLst>
            <a:lin ang="16200000" scaled="0"/>
          </a:gradFill>
          <a:ln cap="flat" cmpd="sng" w="9525">
            <a:solidFill>
              <a:srgbClr val="84D3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pic>
        <p:nvPicPr>
          <p:cNvPr descr="ATT_U4T_DVR.png" id="608" name="Google Shape;608;p82"/>
          <p:cNvPicPr preferRelativeResize="0"/>
          <p:nvPr/>
        </p:nvPicPr>
        <p:blipFill rotWithShape="1">
          <a:blip r:embed="rId3">
            <a:alphaModFix/>
          </a:blip>
          <a:srcRect b="0" l="0" r="0" t="0"/>
          <a:stretch/>
        </p:blipFill>
        <p:spPr>
          <a:xfrm>
            <a:off x="5955028" y="2513192"/>
            <a:ext cx="12586692" cy="9440020"/>
          </a:xfrm>
          <a:prstGeom prst="rect">
            <a:avLst/>
          </a:prstGeom>
          <a:noFill/>
          <a:ln>
            <a:noFill/>
          </a:ln>
        </p:spPr>
      </p:pic>
      <p:pic>
        <p:nvPicPr>
          <p:cNvPr descr="ATT_U4T_Popovers_Record_Settings.png" id="609" name="Google Shape;609;p82"/>
          <p:cNvPicPr preferRelativeResize="0"/>
          <p:nvPr/>
        </p:nvPicPr>
        <p:blipFill rotWithShape="1">
          <a:blip r:embed="rId4">
            <a:alphaModFix/>
          </a:blip>
          <a:srcRect b="7404" l="43575" r="21878" t="49167"/>
          <a:stretch/>
        </p:blipFill>
        <p:spPr>
          <a:xfrm>
            <a:off x="11449334" y="7282043"/>
            <a:ext cx="4351644" cy="4102814"/>
          </a:xfrm>
          <a:prstGeom prst="rect">
            <a:avLst/>
          </a:prstGeom>
          <a:noFill/>
          <a:ln>
            <a:noFill/>
          </a:ln>
        </p:spPr>
      </p:pic>
      <p:sp>
        <p:nvSpPr>
          <p:cNvPr id="610" name="Google Shape;610;p82">
            <a:hlinkClick action="ppaction://hlinkshowjump?jump=previousslide"/>
          </p:cNvPr>
          <p:cNvSpPr/>
          <p:nvPr/>
        </p:nvSpPr>
        <p:spPr>
          <a:xfrm>
            <a:off x="13634039" y="8845022"/>
            <a:ext cx="1847226" cy="532832"/>
          </a:xfrm>
          <a:custGeom>
            <a:rect b="b" l="l" r="r" t="t"/>
            <a:pathLst>
              <a:path extrusionOk="0" h="120000" w="120000">
                <a:moveTo>
                  <a:pt x="0" y="0"/>
                </a:moveTo>
                <a:lnTo>
                  <a:pt x="120000" y="0"/>
                </a:lnTo>
                <a:lnTo>
                  <a:pt x="120000" y="120000"/>
                </a:lnTo>
                <a:lnTo>
                  <a:pt x="0" y="120000"/>
                </a:lnTo>
                <a:close/>
              </a:path>
            </a:pathLst>
          </a:custGeom>
          <a:gradFill>
            <a:gsLst>
              <a:gs pos="0">
                <a:srgbClr val="69B200">
                  <a:alpha val="11372"/>
                </a:srgbClr>
              </a:gs>
              <a:gs pos="80000">
                <a:srgbClr val="8AEA00">
                  <a:alpha val="11372"/>
                </a:srgbClr>
              </a:gs>
              <a:gs pos="100000">
                <a:srgbClr val="8CF000">
                  <a:alpha val="11372"/>
                </a:srgbClr>
              </a:gs>
            </a:gsLst>
            <a:lin ang="16200000" scaled="0"/>
          </a:gradFill>
          <a:ln cap="flat" cmpd="sng" w="9525">
            <a:solidFill>
              <a:srgbClr val="84D3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611" name="Google Shape;611;p82"/>
          <p:cNvSpPr/>
          <p:nvPr/>
        </p:nvSpPr>
        <p:spPr>
          <a:xfrm>
            <a:off x="3968928" y="2055452"/>
            <a:ext cx="252344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accent1"/>
                </a:solidFill>
                <a:latin typeface="Arial"/>
                <a:ea typeface="Arial"/>
                <a:cs typeface="Arial"/>
                <a:sym typeface="Arial"/>
              </a:rPr>
              <a:t>Click-able Comp</a:t>
            </a:r>
            <a:endParaRPr b="0" i="0" sz="2800" u="none" cap="none" strike="noStrike">
              <a:solidFill>
                <a:schemeClr val="accent1"/>
              </a:solidFill>
              <a:latin typeface="Arial"/>
              <a:ea typeface="Arial"/>
              <a:cs typeface="Arial"/>
              <a:sym typeface="Aria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1e49b9cd969_0_48"/>
          <p:cNvSpPr txBox="1"/>
          <p:nvPr/>
        </p:nvSpPr>
        <p:spPr>
          <a:xfrm>
            <a:off x="3352799" y="762000"/>
            <a:ext cx="162198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chemeClr val="dk1"/>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chemeClr val="dk1"/>
              </a:solidFill>
              <a:latin typeface="Arial"/>
              <a:ea typeface="Arial"/>
              <a:cs typeface="Arial"/>
              <a:sym typeface="Arial"/>
            </a:endParaRPr>
          </a:p>
        </p:txBody>
      </p:sp>
      <p:cxnSp>
        <p:nvCxnSpPr>
          <p:cNvPr id="620" name="Google Shape;620;g1e49b9cd969_0_48"/>
          <p:cNvCxnSpPr/>
          <p:nvPr/>
        </p:nvCxnSpPr>
        <p:spPr>
          <a:xfrm>
            <a:off x="5227042" y="2559657"/>
            <a:ext cx="0" cy="8936100"/>
          </a:xfrm>
          <a:prstGeom prst="straightConnector1">
            <a:avLst/>
          </a:prstGeom>
          <a:noFill/>
          <a:ln cap="flat" cmpd="sng" w="9525">
            <a:solidFill>
              <a:srgbClr val="5FB5CD"/>
            </a:solidFill>
            <a:prstDash val="solid"/>
            <a:round/>
            <a:headEnd len="sm" w="sm" type="none"/>
            <a:tailEnd len="sm" w="sm" type="none"/>
          </a:ln>
        </p:spPr>
      </p:cxnSp>
      <p:sp>
        <p:nvSpPr>
          <p:cNvPr id="621" name="Google Shape;621;g1e49b9cd969_0_48"/>
          <p:cNvSpPr/>
          <p:nvPr/>
        </p:nvSpPr>
        <p:spPr>
          <a:xfrm>
            <a:off x="17276577" y="11634725"/>
            <a:ext cx="5166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FUNCTIONALITY</a:t>
            </a:r>
            <a:endParaRPr b="0" i="0" sz="3200" u="none" cap="none" strike="noStrike">
              <a:solidFill>
                <a:schemeClr val="dk1"/>
              </a:solidFill>
              <a:latin typeface="Arial"/>
              <a:ea typeface="Arial"/>
              <a:cs typeface="Arial"/>
              <a:sym typeface="Arial"/>
            </a:endParaRPr>
          </a:p>
        </p:txBody>
      </p:sp>
      <p:sp>
        <p:nvSpPr>
          <p:cNvPr id="622" name="Google Shape;622;g1e49b9cd969_0_48"/>
          <p:cNvSpPr/>
          <p:nvPr/>
        </p:nvSpPr>
        <p:spPr>
          <a:xfrm>
            <a:off x="5612976" y="10783200"/>
            <a:ext cx="303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Sketching</a:t>
            </a:r>
            <a:endParaRPr b="0" i="0" sz="3200" u="none" cap="none" strike="noStrike">
              <a:solidFill>
                <a:schemeClr val="dk1"/>
              </a:solidFill>
              <a:latin typeface="Arial"/>
              <a:ea typeface="Arial"/>
              <a:cs typeface="Arial"/>
              <a:sym typeface="Arial"/>
            </a:endParaRPr>
          </a:p>
        </p:txBody>
      </p:sp>
      <p:sp>
        <p:nvSpPr>
          <p:cNvPr id="623" name="Google Shape;623;g1e49b9cd969_0_48"/>
          <p:cNvSpPr/>
          <p:nvPr/>
        </p:nvSpPr>
        <p:spPr>
          <a:xfrm>
            <a:off x="5135352" y="1100961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24" name="Google Shape;624;g1e49b9cd969_0_48"/>
          <p:cNvSpPr/>
          <p:nvPr/>
        </p:nvSpPr>
        <p:spPr>
          <a:xfrm>
            <a:off x="5585252" y="11717484"/>
            <a:ext cx="2792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Arial"/>
                <a:ea typeface="Arial"/>
                <a:cs typeface="Arial"/>
                <a:sym typeface="Arial"/>
              </a:rPr>
              <a:t>Digital Prototypes</a:t>
            </a:r>
            <a:endParaRPr b="0" i="0" sz="2800" u="none" cap="none" strike="noStrike">
              <a:solidFill>
                <a:schemeClr val="dk1"/>
              </a:solidFill>
              <a:latin typeface="Arial"/>
              <a:ea typeface="Arial"/>
              <a:cs typeface="Arial"/>
              <a:sym typeface="Arial"/>
            </a:endParaRPr>
          </a:p>
        </p:txBody>
      </p:sp>
      <p:sp>
        <p:nvSpPr>
          <p:cNvPr id="625" name="Google Shape;625;g1e49b9cd969_0_48"/>
          <p:cNvSpPr/>
          <p:nvPr/>
        </p:nvSpPr>
        <p:spPr>
          <a:xfrm>
            <a:off x="5205906" y="11875514"/>
            <a:ext cx="337200" cy="337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626" name="Google Shape;626;g1e49b9cd969_0_48"/>
          <p:cNvSpPr/>
          <p:nvPr/>
        </p:nvSpPr>
        <p:spPr>
          <a:xfrm>
            <a:off x="5612975" y="8019687"/>
            <a:ext cx="18036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Archetype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Screen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(Wireframe)</a:t>
            </a:r>
            <a:endParaRPr b="0" i="0" sz="1400" u="none" cap="none" strike="noStrike">
              <a:solidFill>
                <a:srgbClr val="000000"/>
              </a:solidFill>
              <a:latin typeface="Arial"/>
              <a:ea typeface="Arial"/>
              <a:cs typeface="Arial"/>
              <a:sym typeface="Arial"/>
            </a:endParaRPr>
          </a:p>
        </p:txBody>
      </p:sp>
      <p:sp>
        <p:nvSpPr>
          <p:cNvPr id="627" name="Google Shape;627;g1e49b9cd969_0_48"/>
          <p:cNvSpPr/>
          <p:nvPr/>
        </p:nvSpPr>
        <p:spPr>
          <a:xfrm>
            <a:off x="5135352" y="810385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28" name="Google Shape;628;g1e49b9cd969_0_48"/>
          <p:cNvSpPr/>
          <p:nvPr/>
        </p:nvSpPr>
        <p:spPr>
          <a:xfrm>
            <a:off x="5612975" y="5012325"/>
            <a:ext cx="2181900" cy="132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Archetype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Screen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(Comp)</a:t>
            </a:r>
            <a:endParaRPr b="0" i="0" sz="1400" u="none" cap="none" strike="noStrike">
              <a:solidFill>
                <a:srgbClr val="000000"/>
              </a:solidFill>
              <a:latin typeface="Arial"/>
              <a:ea typeface="Arial"/>
              <a:cs typeface="Arial"/>
              <a:sym typeface="Arial"/>
            </a:endParaRPr>
          </a:p>
        </p:txBody>
      </p:sp>
      <p:sp>
        <p:nvSpPr>
          <p:cNvPr id="629" name="Google Shape;629;g1e49b9cd969_0_48"/>
          <p:cNvSpPr/>
          <p:nvPr/>
        </p:nvSpPr>
        <p:spPr>
          <a:xfrm>
            <a:off x="5135352" y="509649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30" name="Google Shape;630;g1e49b9cd969_0_48"/>
          <p:cNvSpPr/>
          <p:nvPr/>
        </p:nvSpPr>
        <p:spPr>
          <a:xfrm>
            <a:off x="9128335" y="6414407"/>
            <a:ext cx="17940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Paper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(Wireframe)</a:t>
            </a:r>
            <a:endParaRPr b="0" i="0" sz="1400" u="none" cap="none" strike="noStrike">
              <a:solidFill>
                <a:srgbClr val="000000"/>
              </a:solidFill>
              <a:latin typeface="Arial"/>
              <a:ea typeface="Arial"/>
              <a:cs typeface="Arial"/>
              <a:sym typeface="Arial"/>
            </a:endParaRPr>
          </a:p>
        </p:txBody>
      </p:sp>
      <p:sp>
        <p:nvSpPr>
          <p:cNvPr id="631" name="Google Shape;631;g1e49b9cd969_0_48"/>
          <p:cNvSpPr/>
          <p:nvPr/>
        </p:nvSpPr>
        <p:spPr>
          <a:xfrm>
            <a:off x="8650712" y="649857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32" name="Google Shape;632;g1e49b9cd969_0_48"/>
          <p:cNvSpPr/>
          <p:nvPr/>
        </p:nvSpPr>
        <p:spPr>
          <a:xfrm>
            <a:off x="9128323" y="4260475"/>
            <a:ext cx="2026500" cy="132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Paper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(Comp)</a:t>
            </a:r>
            <a:endParaRPr b="0" i="0" sz="1400" u="none" cap="none" strike="noStrike">
              <a:solidFill>
                <a:srgbClr val="000000"/>
              </a:solidFill>
              <a:latin typeface="Arial"/>
              <a:ea typeface="Arial"/>
              <a:cs typeface="Arial"/>
              <a:sym typeface="Arial"/>
            </a:endParaRPr>
          </a:p>
        </p:txBody>
      </p:sp>
      <p:sp>
        <p:nvSpPr>
          <p:cNvPr id="633" name="Google Shape;633;g1e49b9cd969_0_48"/>
          <p:cNvSpPr/>
          <p:nvPr/>
        </p:nvSpPr>
        <p:spPr>
          <a:xfrm>
            <a:off x="8650712" y="434465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34" name="Google Shape;634;g1e49b9cd969_0_48"/>
          <p:cNvSpPr/>
          <p:nvPr/>
        </p:nvSpPr>
        <p:spPr>
          <a:xfrm>
            <a:off x="12095054" y="5764167"/>
            <a:ext cx="18438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Click-able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Wireframe</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635" name="Google Shape;635;g1e49b9cd969_0_48"/>
          <p:cNvSpPr/>
          <p:nvPr/>
        </p:nvSpPr>
        <p:spPr>
          <a:xfrm>
            <a:off x="11617432" y="584833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36" name="Google Shape;636;g1e49b9cd969_0_48"/>
          <p:cNvSpPr/>
          <p:nvPr/>
        </p:nvSpPr>
        <p:spPr>
          <a:xfrm>
            <a:off x="12095048" y="3300325"/>
            <a:ext cx="23607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Click-able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Comp</a:t>
            </a:r>
            <a:endParaRPr b="0" i="0" sz="1400" u="none" cap="none" strike="noStrike">
              <a:solidFill>
                <a:srgbClr val="000000"/>
              </a:solidFill>
              <a:latin typeface="Arial"/>
              <a:ea typeface="Arial"/>
              <a:cs typeface="Arial"/>
              <a:sym typeface="Arial"/>
            </a:endParaRPr>
          </a:p>
        </p:txBody>
      </p:sp>
      <p:sp>
        <p:nvSpPr>
          <p:cNvPr id="637" name="Google Shape;637;g1e49b9cd969_0_48"/>
          <p:cNvSpPr/>
          <p:nvPr/>
        </p:nvSpPr>
        <p:spPr>
          <a:xfrm>
            <a:off x="11617432" y="3384502"/>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cxnSp>
        <p:nvCxnSpPr>
          <p:cNvPr id="638" name="Google Shape;638;g1e49b9cd969_0_48"/>
          <p:cNvCxnSpPr/>
          <p:nvPr/>
        </p:nvCxnSpPr>
        <p:spPr>
          <a:xfrm>
            <a:off x="5210911" y="11455035"/>
            <a:ext cx="15474900" cy="46200"/>
          </a:xfrm>
          <a:prstGeom prst="straightConnector1">
            <a:avLst/>
          </a:prstGeom>
          <a:noFill/>
          <a:ln cap="flat" cmpd="sng" w="9525">
            <a:solidFill>
              <a:srgbClr val="5FB5CD"/>
            </a:solidFill>
            <a:prstDash val="solid"/>
            <a:round/>
            <a:headEnd len="sm" w="sm" type="none"/>
            <a:tailEnd len="sm" w="sm" type="none"/>
          </a:ln>
        </p:spPr>
      </p:cxnSp>
      <p:sp>
        <p:nvSpPr>
          <p:cNvPr id="639" name="Google Shape;639;g1e49b9cd969_0_48"/>
          <p:cNvSpPr/>
          <p:nvPr/>
        </p:nvSpPr>
        <p:spPr>
          <a:xfrm>
            <a:off x="2086803" y="2332725"/>
            <a:ext cx="34431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AESTHETICS</a:t>
            </a:r>
            <a:endParaRPr b="0" i="0" sz="3200" u="none" cap="none" strike="noStrike">
              <a:solidFill>
                <a:schemeClr val="dk1"/>
              </a:solidFill>
              <a:latin typeface="Arial"/>
              <a:ea typeface="Arial"/>
              <a:cs typeface="Arial"/>
              <a:sym typeface="Arial"/>
            </a:endParaRPr>
          </a:p>
        </p:txBody>
      </p:sp>
      <p:sp>
        <p:nvSpPr>
          <p:cNvPr id="640" name="Google Shape;640;g1e49b9cd969_0_48"/>
          <p:cNvSpPr/>
          <p:nvPr/>
        </p:nvSpPr>
        <p:spPr>
          <a:xfrm>
            <a:off x="15300241" y="3241168"/>
            <a:ext cx="1864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Simulation</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641" name="Google Shape;641;g1e49b9cd969_0_48"/>
          <p:cNvSpPr/>
          <p:nvPr/>
        </p:nvSpPr>
        <p:spPr>
          <a:xfrm>
            <a:off x="14822618" y="3325340"/>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42" name="Google Shape;642;g1e49b9cd969_0_48"/>
          <p:cNvSpPr/>
          <p:nvPr/>
        </p:nvSpPr>
        <p:spPr>
          <a:xfrm>
            <a:off x="18621700" y="2797150"/>
            <a:ext cx="21819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Digital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643" name="Google Shape;643;g1e49b9cd969_0_48"/>
          <p:cNvSpPr/>
          <p:nvPr/>
        </p:nvSpPr>
        <p:spPr>
          <a:xfrm>
            <a:off x="18144078" y="2881330"/>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44" name="Google Shape;644;g1e49b9cd969_0_48"/>
          <p:cNvSpPr/>
          <p:nvPr/>
        </p:nvSpPr>
        <p:spPr>
          <a:xfrm>
            <a:off x="11204348" y="2557598"/>
            <a:ext cx="6266100" cy="8631900"/>
          </a:xfrm>
          <a:prstGeom prst="roundRect">
            <a:avLst>
              <a:gd fmla="val 6146" name="adj"/>
            </a:avLst>
          </a:prstGeom>
          <a:gradFill>
            <a:gsLst>
              <a:gs pos="0">
                <a:srgbClr val="69B200">
                  <a:alpha val="21568"/>
                </a:srgbClr>
              </a:gs>
              <a:gs pos="80000">
                <a:srgbClr val="8AEA00">
                  <a:alpha val="21568"/>
                </a:srgbClr>
              </a:gs>
              <a:gs pos="100000">
                <a:srgbClr val="8CF000">
                  <a:alpha val="21568"/>
                </a:srgbClr>
              </a:gs>
            </a:gsLst>
            <a:lin ang="16200038" scaled="0"/>
          </a:gradFill>
          <a:ln cap="flat" cmpd="sng" w="9525">
            <a:solidFill>
              <a:srgbClr val="84D3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645" name="Google Shape;645;g1e49b9cd969_0_48"/>
          <p:cNvSpPr/>
          <p:nvPr/>
        </p:nvSpPr>
        <p:spPr>
          <a:xfrm>
            <a:off x="11468836" y="8789452"/>
            <a:ext cx="5735400" cy="206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accent1"/>
                </a:solidFill>
                <a:latin typeface="Arial"/>
                <a:ea typeface="Arial"/>
                <a:cs typeface="Arial"/>
                <a:sym typeface="Arial"/>
              </a:rPr>
              <a:t>Medium Fidelity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accent1"/>
                </a:solidFill>
                <a:latin typeface="Arial"/>
                <a:ea typeface="Arial"/>
                <a:cs typeface="Arial"/>
                <a:sym typeface="Arial"/>
              </a:rPr>
              <a:t>Allow for rich interactive experiences without the overhead of production code.</a:t>
            </a:r>
            <a:endParaRPr b="0" i="0" sz="3200" u="none" cap="none" strike="noStrike">
              <a:solidFill>
                <a:schemeClr val="accent1"/>
              </a:solidFill>
              <a:latin typeface="Arial"/>
              <a:ea typeface="Arial"/>
              <a:cs typeface="Arial"/>
              <a:sym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5"/>
          <p:cNvPicPr preferRelativeResize="0"/>
          <p:nvPr>
            <p:ph idx="2" type="pic"/>
          </p:nvPr>
        </p:nvPicPr>
        <p:blipFill rotWithShape="1">
          <a:blip r:embed="rId3">
            <a:alphaModFix/>
          </a:blip>
          <a:srcRect b="0" l="0" r="0" t="0"/>
          <a:stretch/>
        </p:blipFill>
        <p:spPr>
          <a:xfrm>
            <a:off x="11191817" y="5269887"/>
            <a:ext cx="13192183" cy="5466939"/>
          </a:xfrm>
          <a:prstGeom prst="rect">
            <a:avLst/>
          </a:prstGeom>
          <a:noFill/>
          <a:ln>
            <a:noFill/>
          </a:ln>
        </p:spPr>
      </p:pic>
      <p:sp>
        <p:nvSpPr>
          <p:cNvPr id="146" name="Google Shape;146;p5"/>
          <p:cNvSpPr txBox="1"/>
          <p:nvPr/>
        </p:nvSpPr>
        <p:spPr>
          <a:xfrm>
            <a:off x="1561499" y="407750"/>
            <a:ext cx="21226500" cy="17958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7030A0"/>
              </a:buClr>
              <a:buSzPts val="11000"/>
              <a:buFont typeface="Avenir"/>
              <a:buNone/>
            </a:pPr>
            <a:r>
              <a:rPr b="1" i="0" lang="fr-FR" sz="11000" u="none" cap="none" strike="noStrike">
                <a:solidFill>
                  <a:srgbClr val="7030A0"/>
                </a:solidFill>
                <a:latin typeface="Avenir"/>
                <a:ea typeface="Avenir"/>
                <a:cs typeface="Avenir"/>
                <a:sym typeface="Avenir"/>
              </a:rPr>
              <a:t>Materialize </a:t>
            </a:r>
            <a:r>
              <a:rPr b="1" i="0" lang="fr-FR" sz="11000" u="none" cap="none" strike="noStrike">
                <a:solidFill>
                  <a:srgbClr val="7030A0"/>
                </a:solidFill>
                <a:highlight>
                  <a:srgbClr val="FFFF00"/>
                </a:highlight>
                <a:latin typeface="Avenir"/>
                <a:ea typeface="Avenir"/>
                <a:cs typeface="Avenir"/>
                <a:sym typeface="Avenir"/>
              </a:rPr>
              <a:t> Citizen Innovation  </a:t>
            </a:r>
            <a:endParaRPr b="1" i="0" sz="11000" u="none" cap="none" strike="noStrike">
              <a:solidFill>
                <a:srgbClr val="7030A0"/>
              </a:solidFill>
              <a:highlight>
                <a:srgbClr val="FFFF00"/>
              </a:highlight>
              <a:latin typeface="Avenir"/>
              <a:ea typeface="Avenir"/>
              <a:cs typeface="Avenir"/>
              <a:sym typeface="Avenir"/>
            </a:endParaRPr>
          </a:p>
        </p:txBody>
      </p:sp>
      <p:pic>
        <p:nvPicPr>
          <p:cNvPr id="147" name="Google Shape;147;p5"/>
          <p:cNvPicPr preferRelativeResize="0"/>
          <p:nvPr/>
        </p:nvPicPr>
        <p:blipFill rotWithShape="1">
          <a:blip r:embed="rId4">
            <a:alphaModFix/>
          </a:blip>
          <a:srcRect b="0" l="0" r="0" t="0"/>
          <a:stretch/>
        </p:blipFill>
        <p:spPr>
          <a:xfrm>
            <a:off x="0" y="2990031"/>
            <a:ext cx="10782300" cy="9004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1e49b9cd969_0_83"/>
          <p:cNvSpPr txBox="1"/>
          <p:nvPr/>
        </p:nvSpPr>
        <p:spPr>
          <a:xfrm>
            <a:off x="3352799" y="762000"/>
            <a:ext cx="162198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chemeClr val="dk1"/>
                </a:solidFill>
                <a:latin typeface="Arial"/>
                <a:ea typeface="Arial"/>
                <a:cs typeface="Arial"/>
                <a:sym typeface="Arial"/>
              </a:rPr>
              <a:t>Digital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chemeClr val="dk1"/>
              </a:solidFill>
              <a:latin typeface="Arial"/>
              <a:ea typeface="Arial"/>
              <a:cs typeface="Arial"/>
              <a:sym typeface="Arial"/>
            </a:endParaRPr>
          </a:p>
        </p:txBody>
      </p:sp>
      <p:cxnSp>
        <p:nvCxnSpPr>
          <p:cNvPr id="654" name="Google Shape;654;g1e49b9cd969_0_83"/>
          <p:cNvCxnSpPr/>
          <p:nvPr/>
        </p:nvCxnSpPr>
        <p:spPr>
          <a:xfrm>
            <a:off x="5227042" y="2559657"/>
            <a:ext cx="0" cy="8936100"/>
          </a:xfrm>
          <a:prstGeom prst="straightConnector1">
            <a:avLst/>
          </a:prstGeom>
          <a:noFill/>
          <a:ln cap="flat" cmpd="sng" w="9525">
            <a:solidFill>
              <a:srgbClr val="5FB5CD"/>
            </a:solidFill>
            <a:prstDash val="solid"/>
            <a:round/>
            <a:headEnd len="sm" w="sm" type="none"/>
            <a:tailEnd len="sm" w="sm" type="none"/>
          </a:ln>
        </p:spPr>
      </p:cxnSp>
      <p:sp>
        <p:nvSpPr>
          <p:cNvPr id="655" name="Google Shape;655;g1e49b9cd969_0_83"/>
          <p:cNvSpPr/>
          <p:nvPr/>
        </p:nvSpPr>
        <p:spPr>
          <a:xfrm>
            <a:off x="17276577" y="11634725"/>
            <a:ext cx="5166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FUNCTIONALITY</a:t>
            </a:r>
            <a:endParaRPr b="0" i="0" sz="3200" u="none" cap="none" strike="noStrike">
              <a:solidFill>
                <a:schemeClr val="dk1"/>
              </a:solidFill>
              <a:latin typeface="Arial"/>
              <a:ea typeface="Arial"/>
              <a:cs typeface="Arial"/>
              <a:sym typeface="Arial"/>
            </a:endParaRPr>
          </a:p>
        </p:txBody>
      </p:sp>
      <p:sp>
        <p:nvSpPr>
          <p:cNvPr id="656" name="Google Shape;656;g1e49b9cd969_0_83"/>
          <p:cNvSpPr/>
          <p:nvPr/>
        </p:nvSpPr>
        <p:spPr>
          <a:xfrm>
            <a:off x="5612976" y="10783200"/>
            <a:ext cx="3037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Sketching</a:t>
            </a:r>
            <a:endParaRPr b="0" i="0" sz="3200" u="none" cap="none" strike="noStrike">
              <a:solidFill>
                <a:schemeClr val="dk1"/>
              </a:solidFill>
              <a:latin typeface="Arial"/>
              <a:ea typeface="Arial"/>
              <a:cs typeface="Arial"/>
              <a:sym typeface="Arial"/>
            </a:endParaRPr>
          </a:p>
        </p:txBody>
      </p:sp>
      <p:sp>
        <p:nvSpPr>
          <p:cNvPr id="657" name="Google Shape;657;g1e49b9cd969_0_83"/>
          <p:cNvSpPr/>
          <p:nvPr/>
        </p:nvSpPr>
        <p:spPr>
          <a:xfrm>
            <a:off x="5135352" y="1100961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58" name="Google Shape;658;g1e49b9cd969_0_83"/>
          <p:cNvSpPr/>
          <p:nvPr/>
        </p:nvSpPr>
        <p:spPr>
          <a:xfrm>
            <a:off x="5585252" y="11717484"/>
            <a:ext cx="2792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Arial"/>
                <a:ea typeface="Arial"/>
                <a:cs typeface="Arial"/>
                <a:sym typeface="Arial"/>
              </a:rPr>
              <a:t>Digital Prototypes</a:t>
            </a:r>
            <a:endParaRPr b="0" i="0" sz="2800" u="none" cap="none" strike="noStrike">
              <a:solidFill>
                <a:schemeClr val="dk1"/>
              </a:solidFill>
              <a:latin typeface="Arial"/>
              <a:ea typeface="Arial"/>
              <a:cs typeface="Arial"/>
              <a:sym typeface="Arial"/>
            </a:endParaRPr>
          </a:p>
        </p:txBody>
      </p:sp>
      <p:sp>
        <p:nvSpPr>
          <p:cNvPr id="659" name="Google Shape;659;g1e49b9cd969_0_83"/>
          <p:cNvSpPr/>
          <p:nvPr/>
        </p:nvSpPr>
        <p:spPr>
          <a:xfrm>
            <a:off x="5205906" y="11875514"/>
            <a:ext cx="337200" cy="337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660" name="Google Shape;660;g1e49b9cd969_0_83"/>
          <p:cNvSpPr/>
          <p:nvPr/>
        </p:nvSpPr>
        <p:spPr>
          <a:xfrm>
            <a:off x="5612975" y="8019687"/>
            <a:ext cx="18036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Archetype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Screen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(Wireframe)</a:t>
            </a:r>
            <a:endParaRPr b="0" i="0" sz="1400" u="none" cap="none" strike="noStrike">
              <a:solidFill>
                <a:srgbClr val="000000"/>
              </a:solidFill>
              <a:latin typeface="Arial"/>
              <a:ea typeface="Arial"/>
              <a:cs typeface="Arial"/>
              <a:sym typeface="Arial"/>
            </a:endParaRPr>
          </a:p>
        </p:txBody>
      </p:sp>
      <p:sp>
        <p:nvSpPr>
          <p:cNvPr id="661" name="Google Shape;661;g1e49b9cd969_0_83"/>
          <p:cNvSpPr/>
          <p:nvPr/>
        </p:nvSpPr>
        <p:spPr>
          <a:xfrm>
            <a:off x="5135352" y="810385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62" name="Google Shape;662;g1e49b9cd969_0_83"/>
          <p:cNvSpPr/>
          <p:nvPr/>
        </p:nvSpPr>
        <p:spPr>
          <a:xfrm>
            <a:off x="5612975" y="5012325"/>
            <a:ext cx="2181900" cy="132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Archetype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Screen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(Comp)</a:t>
            </a:r>
            <a:endParaRPr b="0" i="0" sz="1400" u="none" cap="none" strike="noStrike">
              <a:solidFill>
                <a:srgbClr val="000000"/>
              </a:solidFill>
              <a:latin typeface="Arial"/>
              <a:ea typeface="Arial"/>
              <a:cs typeface="Arial"/>
              <a:sym typeface="Arial"/>
            </a:endParaRPr>
          </a:p>
        </p:txBody>
      </p:sp>
      <p:sp>
        <p:nvSpPr>
          <p:cNvPr id="663" name="Google Shape;663;g1e49b9cd969_0_83"/>
          <p:cNvSpPr/>
          <p:nvPr/>
        </p:nvSpPr>
        <p:spPr>
          <a:xfrm>
            <a:off x="5135352" y="509649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64" name="Google Shape;664;g1e49b9cd969_0_83"/>
          <p:cNvSpPr/>
          <p:nvPr/>
        </p:nvSpPr>
        <p:spPr>
          <a:xfrm>
            <a:off x="9128335" y="6414407"/>
            <a:ext cx="17940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Paper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(Wireframe)</a:t>
            </a:r>
            <a:endParaRPr b="0" i="0" sz="1400" u="none" cap="none" strike="noStrike">
              <a:solidFill>
                <a:srgbClr val="000000"/>
              </a:solidFill>
              <a:latin typeface="Arial"/>
              <a:ea typeface="Arial"/>
              <a:cs typeface="Arial"/>
              <a:sym typeface="Arial"/>
            </a:endParaRPr>
          </a:p>
        </p:txBody>
      </p:sp>
      <p:sp>
        <p:nvSpPr>
          <p:cNvPr id="665" name="Google Shape;665;g1e49b9cd969_0_83"/>
          <p:cNvSpPr/>
          <p:nvPr/>
        </p:nvSpPr>
        <p:spPr>
          <a:xfrm>
            <a:off x="8650712" y="649857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66" name="Google Shape;666;g1e49b9cd969_0_83"/>
          <p:cNvSpPr/>
          <p:nvPr/>
        </p:nvSpPr>
        <p:spPr>
          <a:xfrm>
            <a:off x="9128323" y="4260475"/>
            <a:ext cx="2026500" cy="132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Paper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fr-FR" sz="2400" u="none" cap="none" strike="noStrike">
                <a:solidFill>
                  <a:schemeClr val="dk1"/>
                </a:solidFill>
                <a:latin typeface="Helvetica Neue Light"/>
                <a:ea typeface="Helvetica Neue Light"/>
                <a:cs typeface="Helvetica Neue Light"/>
                <a:sym typeface="Helvetica Neue Light"/>
              </a:rPr>
              <a:t>(Comp)</a:t>
            </a:r>
            <a:endParaRPr b="0" i="0" sz="1400" u="none" cap="none" strike="noStrike">
              <a:solidFill>
                <a:srgbClr val="000000"/>
              </a:solidFill>
              <a:latin typeface="Arial"/>
              <a:ea typeface="Arial"/>
              <a:cs typeface="Arial"/>
              <a:sym typeface="Arial"/>
            </a:endParaRPr>
          </a:p>
        </p:txBody>
      </p:sp>
      <p:sp>
        <p:nvSpPr>
          <p:cNvPr id="667" name="Google Shape;667;g1e49b9cd969_0_83"/>
          <p:cNvSpPr/>
          <p:nvPr/>
        </p:nvSpPr>
        <p:spPr>
          <a:xfrm>
            <a:off x="8650712" y="434465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68" name="Google Shape;668;g1e49b9cd969_0_83"/>
          <p:cNvSpPr/>
          <p:nvPr/>
        </p:nvSpPr>
        <p:spPr>
          <a:xfrm>
            <a:off x="12095054" y="5764167"/>
            <a:ext cx="18438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Click-able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Wireframe</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669" name="Google Shape;669;g1e49b9cd969_0_83"/>
          <p:cNvSpPr/>
          <p:nvPr/>
        </p:nvSpPr>
        <p:spPr>
          <a:xfrm>
            <a:off x="11617432" y="5848338"/>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70" name="Google Shape;670;g1e49b9cd969_0_83"/>
          <p:cNvSpPr/>
          <p:nvPr/>
        </p:nvSpPr>
        <p:spPr>
          <a:xfrm>
            <a:off x="12095048" y="3300325"/>
            <a:ext cx="23607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Click-able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Comp</a:t>
            </a:r>
            <a:endParaRPr b="0" i="0" sz="1400" u="none" cap="none" strike="noStrike">
              <a:solidFill>
                <a:srgbClr val="000000"/>
              </a:solidFill>
              <a:latin typeface="Arial"/>
              <a:ea typeface="Arial"/>
              <a:cs typeface="Arial"/>
              <a:sym typeface="Arial"/>
            </a:endParaRPr>
          </a:p>
        </p:txBody>
      </p:sp>
      <p:sp>
        <p:nvSpPr>
          <p:cNvPr id="671" name="Google Shape;671;g1e49b9cd969_0_83"/>
          <p:cNvSpPr/>
          <p:nvPr/>
        </p:nvSpPr>
        <p:spPr>
          <a:xfrm>
            <a:off x="11617432" y="3384502"/>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cxnSp>
        <p:nvCxnSpPr>
          <p:cNvPr id="672" name="Google Shape;672;g1e49b9cd969_0_83"/>
          <p:cNvCxnSpPr/>
          <p:nvPr/>
        </p:nvCxnSpPr>
        <p:spPr>
          <a:xfrm>
            <a:off x="5210911" y="11455035"/>
            <a:ext cx="15474900" cy="46200"/>
          </a:xfrm>
          <a:prstGeom prst="straightConnector1">
            <a:avLst/>
          </a:prstGeom>
          <a:noFill/>
          <a:ln cap="flat" cmpd="sng" w="9525">
            <a:solidFill>
              <a:srgbClr val="5FB5CD"/>
            </a:solidFill>
            <a:prstDash val="solid"/>
            <a:round/>
            <a:headEnd len="sm" w="sm" type="none"/>
            <a:tailEnd len="sm" w="sm" type="none"/>
          </a:ln>
        </p:spPr>
      </p:cxnSp>
      <p:sp>
        <p:nvSpPr>
          <p:cNvPr id="673" name="Google Shape;673;g1e49b9cd969_0_83"/>
          <p:cNvSpPr/>
          <p:nvPr/>
        </p:nvSpPr>
        <p:spPr>
          <a:xfrm>
            <a:off x="2086803" y="2332725"/>
            <a:ext cx="34431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AESTHETICS</a:t>
            </a:r>
            <a:endParaRPr b="0" i="0" sz="3200" u="none" cap="none" strike="noStrike">
              <a:solidFill>
                <a:schemeClr val="dk1"/>
              </a:solidFill>
              <a:latin typeface="Arial"/>
              <a:ea typeface="Arial"/>
              <a:cs typeface="Arial"/>
              <a:sym typeface="Arial"/>
            </a:endParaRPr>
          </a:p>
        </p:txBody>
      </p:sp>
      <p:sp>
        <p:nvSpPr>
          <p:cNvPr id="674" name="Google Shape;674;g1e49b9cd969_0_83"/>
          <p:cNvSpPr/>
          <p:nvPr/>
        </p:nvSpPr>
        <p:spPr>
          <a:xfrm>
            <a:off x="15300241" y="3241168"/>
            <a:ext cx="1864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Simulation</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675" name="Google Shape;675;g1e49b9cd969_0_83"/>
          <p:cNvSpPr/>
          <p:nvPr/>
        </p:nvSpPr>
        <p:spPr>
          <a:xfrm>
            <a:off x="14822618" y="3325340"/>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76" name="Google Shape;676;g1e49b9cd969_0_83"/>
          <p:cNvSpPr/>
          <p:nvPr/>
        </p:nvSpPr>
        <p:spPr>
          <a:xfrm>
            <a:off x="18621700" y="2797150"/>
            <a:ext cx="21819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Digital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677" name="Google Shape;677;g1e49b9cd969_0_83"/>
          <p:cNvSpPr/>
          <p:nvPr/>
        </p:nvSpPr>
        <p:spPr>
          <a:xfrm>
            <a:off x="18144078" y="2881330"/>
            <a:ext cx="496200" cy="496200"/>
          </a:xfrm>
          <a:prstGeom prst="rect">
            <a:avLst/>
          </a:prstGeom>
          <a:gradFill>
            <a:gsLst>
              <a:gs pos="0">
                <a:srgbClr val="00ACFF"/>
              </a:gs>
              <a:gs pos="100000">
                <a:srgbClr val="63C9FF"/>
              </a:gs>
            </a:gsLst>
            <a:lin ang="16200038" scaled="0"/>
          </a:gradFill>
          <a:ln cap="flat" cmpd="sng" w="9525">
            <a:solidFill>
              <a:srgbClr val="009FF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78" name="Google Shape;678;g1e49b9cd969_0_83"/>
          <p:cNvSpPr/>
          <p:nvPr/>
        </p:nvSpPr>
        <p:spPr>
          <a:xfrm>
            <a:off x="14081760" y="2519680"/>
            <a:ext cx="6665100" cy="5059800"/>
          </a:xfrm>
          <a:prstGeom prst="roundRect">
            <a:avLst>
              <a:gd fmla="val 10965" name="adj"/>
            </a:avLst>
          </a:prstGeom>
          <a:gradFill>
            <a:gsLst>
              <a:gs pos="0">
                <a:srgbClr val="69B200">
                  <a:alpha val="21568"/>
                </a:srgbClr>
              </a:gs>
              <a:gs pos="80000">
                <a:srgbClr val="8AEA00">
                  <a:alpha val="21568"/>
                </a:srgbClr>
              </a:gs>
              <a:gs pos="100000">
                <a:srgbClr val="8CF000">
                  <a:alpha val="21568"/>
                </a:srgbClr>
              </a:gs>
            </a:gsLst>
            <a:lin ang="16200038" scaled="0"/>
          </a:gradFill>
          <a:ln cap="flat" cmpd="sng" w="9525">
            <a:solidFill>
              <a:srgbClr val="84D3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679" name="Google Shape;679;g1e49b9cd969_0_83"/>
          <p:cNvSpPr/>
          <p:nvPr/>
        </p:nvSpPr>
        <p:spPr>
          <a:xfrm>
            <a:off x="17501477" y="2540000"/>
            <a:ext cx="3265500" cy="2478900"/>
          </a:xfrm>
          <a:prstGeom prst="roundRect">
            <a:avLst>
              <a:gd fmla="val 19162" name="adj"/>
            </a:avLst>
          </a:prstGeom>
          <a:gradFill>
            <a:gsLst>
              <a:gs pos="0">
                <a:srgbClr val="69B200">
                  <a:alpha val="21568"/>
                </a:srgbClr>
              </a:gs>
              <a:gs pos="80000">
                <a:srgbClr val="8AEA00">
                  <a:alpha val="21568"/>
                </a:srgbClr>
              </a:gs>
              <a:gs pos="100000">
                <a:srgbClr val="8CF000">
                  <a:alpha val="21568"/>
                </a:srgbClr>
              </a:gs>
            </a:gsLst>
            <a:lin ang="16200038" scaled="0"/>
          </a:gradFill>
          <a:ln cap="flat" cmpd="sng" w="9525">
            <a:solidFill>
              <a:srgbClr val="84D3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680" name="Google Shape;680;g1e49b9cd969_0_83"/>
          <p:cNvSpPr/>
          <p:nvPr/>
        </p:nvSpPr>
        <p:spPr>
          <a:xfrm>
            <a:off x="11416603" y="2540005"/>
            <a:ext cx="9631800" cy="6807300"/>
          </a:xfrm>
          <a:prstGeom prst="roundRect">
            <a:avLst>
              <a:gd fmla="val 7382" name="adj"/>
            </a:avLst>
          </a:prstGeom>
          <a:noFill/>
          <a:ln cap="flat" cmpd="sng" w="9525">
            <a:solidFill>
              <a:srgbClr val="84D30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681" name="Google Shape;681;g1e49b9cd969_0_83"/>
          <p:cNvSpPr/>
          <p:nvPr/>
        </p:nvSpPr>
        <p:spPr>
          <a:xfrm>
            <a:off x="11948398" y="8363193"/>
            <a:ext cx="78183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accent1"/>
                </a:solidFill>
                <a:latin typeface="Arial"/>
                <a:ea typeface="Arial"/>
                <a:cs typeface="Arial"/>
                <a:sym typeface="Arial"/>
              </a:rPr>
              <a:t>Higher Fidelity = Decreased speed of Iteration</a:t>
            </a:r>
            <a:endParaRPr b="0" i="0" sz="3200" u="none" cap="none" strike="noStrike">
              <a:solidFill>
                <a:schemeClr val="accent1"/>
              </a:solidFill>
              <a:latin typeface="Arial"/>
              <a:ea typeface="Arial"/>
              <a:cs typeface="Arial"/>
              <a:sym typeface="Arial"/>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1e49b9cd969_0_120"/>
          <p:cNvSpPr txBox="1"/>
          <p:nvPr/>
        </p:nvSpPr>
        <p:spPr>
          <a:xfrm>
            <a:off x="3352799" y="762000"/>
            <a:ext cx="162198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3" name="Shape 693"/>
        <p:cNvGrpSpPr/>
        <p:nvPr/>
      </p:nvGrpSpPr>
      <p:grpSpPr>
        <a:xfrm>
          <a:off x="0" y="0"/>
          <a:ext cx="0" cy="0"/>
          <a:chOff x="0" y="0"/>
          <a:chExt cx="0" cy="0"/>
        </a:xfrm>
      </p:grpSpPr>
      <p:sp>
        <p:nvSpPr>
          <p:cNvPr id="694" name="Google Shape;694;p85"/>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cxnSp>
        <p:nvCxnSpPr>
          <p:cNvPr id="695" name="Google Shape;695;p85"/>
          <p:cNvCxnSpPr/>
          <p:nvPr/>
        </p:nvCxnSpPr>
        <p:spPr>
          <a:xfrm>
            <a:off x="5227042" y="2559657"/>
            <a:ext cx="0" cy="8936206"/>
          </a:xfrm>
          <a:prstGeom prst="straightConnector1">
            <a:avLst/>
          </a:prstGeom>
          <a:noFill/>
          <a:ln cap="flat" cmpd="sng" w="9525">
            <a:solidFill>
              <a:srgbClr val="5FB5CD"/>
            </a:solidFill>
            <a:prstDash val="solid"/>
            <a:round/>
            <a:headEnd len="sm" w="sm" type="none"/>
            <a:tailEnd len="sm" w="sm" type="none"/>
          </a:ln>
        </p:spPr>
      </p:cxnSp>
      <p:sp>
        <p:nvSpPr>
          <p:cNvPr id="696" name="Google Shape;696;p85"/>
          <p:cNvSpPr/>
          <p:nvPr/>
        </p:nvSpPr>
        <p:spPr>
          <a:xfrm>
            <a:off x="17276573" y="11634713"/>
            <a:ext cx="287771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FUNCTIONALITY</a:t>
            </a:r>
            <a:endParaRPr b="0" i="0" sz="3200" u="none" cap="none" strike="noStrike">
              <a:solidFill>
                <a:schemeClr val="dk1"/>
              </a:solidFill>
              <a:latin typeface="Arial"/>
              <a:ea typeface="Arial"/>
              <a:cs typeface="Arial"/>
              <a:sym typeface="Arial"/>
            </a:endParaRPr>
          </a:p>
        </p:txBody>
      </p:sp>
      <p:sp>
        <p:nvSpPr>
          <p:cNvPr id="697" name="Google Shape;697;p85"/>
          <p:cNvSpPr/>
          <p:nvPr/>
        </p:nvSpPr>
        <p:spPr>
          <a:xfrm>
            <a:off x="5612975" y="10783200"/>
            <a:ext cx="25446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Sketching</a:t>
            </a:r>
            <a:endParaRPr b="0" i="0" sz="3200" u="none" cap="none" strike="noStrike">
              <a:solidFill>
                <a:schemeClr val="dk1"/>
              </a:solidFill>
              <a:latin typeface="Arial"/>
              <a:ea typeface="Arial"/>
              <a:cs typeface="Arial"/>
              <a:sym typeface="Arial"/>
            </a:endParaRPr>
          </a:p>
        </p:txBody>
      </p:sp>
      <p:sp>
        <p:nvSpPr>
          <p:cNvPr id="698" name="Google Shape;698;p85"/>
          <p:cNvSpPr/>
          <p:nvPr/>
        </p:nvSpPr>
        <p:spPr>
          <a:xfrm>
            <a:off x="5585253" y="11717484"/>
            <a:ext cx="30315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Physical Prototypes</a:t>
            </a:r>
            <a:endParaRPr b="0" i="0" sz="2800" u="none" cap="none" strike="noStrike">
              <a:solidFill>
                <a:srgbClr val="7030A0"/>
              </a:solidFill>
              <a:latin typeface="Arial"/>
              <a:ea typeface="Arial"/>
              <a:cs typeface="Arial"/>
              <a:sym typeface="Arial"/>
            </a:endParaRPr>
          </a:p>
        </p:txBody>
      </p:sp>
      <p:sp>
        <p:nvSpPr>
          <p:cNvPr id="699" name="Google Shape;699;p85"/>
          <p:cNvSpPr/>
          <p:nvPr/>
        </p:nvSpPr>
        <p:spPr>
          <a:xfrm>
            <a:off x="5205906" y="11875514"/>
            <a:ext cx="337320" cy="33732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700" name="Google Shape;700;p85"/>
          <p:cNvSpPr/>
          <p:nvPr/>
        </p:nvSpPr>
        <p:spPr>
          <a:xfrm>
            <a:off x="9128321" y="6292475"/>
            <a:ext cx="1761900" cy="9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Form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701" name="Google Shape;701;p85"/>
          <p:cNvSpPr/>
          <p:nvPr/>
        </p:nvSpPr>
        <p:spPr>
          <a:xfrm>
            <a:off x="8650712" y="6376658"/>
            <a:ext cx="496080" cy="49608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702" name="Google Shape;702;p85"/>
          <p:cNvSpPr/>
          <p:nvPr/>
        </p:nvSpPr>
        <p:spPr>
          <a:xfrm>
            <a:off x="9128335" y="9340487"/>
            <a:ext cx="200407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Ergonomic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703" name="Google Shape;703;p85"/>
          <p:cNvSpPr/>
          <p:nvPr/>
        </p:nvSpPr>
        <p:spPr>
          <a:xfrm>
            <a:off x="8650712" y="9424658"/>
            <a:ext cx="496080" cy="49608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704" name="Google Shape;704;p85"/>
          <p:cNvSpPr/>
          <p:nvPr/>
        </p:nvSpPr>
        <p:spPr>
          <a:xfrm>
            <a:off x="15427535" y="6292487"/>
            <a:ext cx="184537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Mockup</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705" name="Google Shape;705;p85"/>
          <p:cNvSpPr/>
          <p:nvPr/>
        </p:nvSpPr>
        <p:spPr>
          <a:xfrm>
            <a:off x="14949912" y="6376658"/>
            <a:ext cx="496080" cy="49608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706" name="Google Shape;706;p85"/>
          <p:cNvSpPr/>
          <p:nvPr/>
        </p:nvSpPr>
        <p:spPr>
          <a:xfrm>
            <a:off x="5135352" y="10989298"/>
            <a:ext cx="496080" cy="49608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cxnSp>
        <p:nvCxnSpPr>
          <p:cNvPr id="707" name="Google Shape;707;p85"/>
          <p:cNvCxnSpPr/>
          <p:nvPr/>
        </p:nvCxnSpPr>
        <p:spPr>
          <a:xfrm>
            <a:off x="5210911" y="11455035"/>
            <a:ext cx="15474850" cy="46086"/>
          </a:xfrm>
          <a:prstGeom prst="straightConnector1">
            <a:avLst/>
          </a:prstGeom>
          <a:noFill/>
          <a:ln cap="flat" cmpd="sng" w="9525">
            <a:solidFill>
              <a:srgbClr val="5FB5CD"/>
            </a:solidFill>
            <a:prstDash val="solid"/>
            <a:round/>
            <a:headEnd len="sm" w="sm" type="none"/>
            <a:tailEnd len="sm" w="sm" type="none"/>
          </a:ln>
        </p:spPr>
      </p:cxnSp>
      <p:sp>
        <p:nvSpPr>
          <p:cNvPr id="708" name="Google Shape;708;p85"/>
          <p:cNvSpPr/>
          <p:nvPr/>
        </p:nvSpPr>
        <p:spPr>
          <a:xfrm>
            <a:off x="15427534" y="9421767"/>
            <a:ext cx="288252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Proof of Concept</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709" name="Google Shape;709;p85"/>
          <p:cNvSpPr/>
          <p:nvPr/>
        </p:nvSpPr>
        <p:spPr>
          <a:xfrm>
            <a:off x="14949912" y="9505938"/>
            <a:ext cx="496080" cy="49608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710" name="Google Shape;710;p85"/>
          <p:cNvSpPr/>
          <p:nvPr/>
        </p:nvSpPr>
        <p:spPr>
          <a:xfrm>
            <a:off x="18495855" y="2777127"/>
            <a:ext cx="216437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High Fidelity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chemeClr val="dk1"/>
              </a:solidFill>
              <a:latin typeface="Arial"/>
              <a:ea typeface="Arial"/>
              <a:cs typeface="Arial"/>
              <a:sym typeface="Arial"/>
            </a:endParaRPr>
          </a:p>
        </p:txBody>
      </p:sp>
      <p:sp>
        <p:nvSpPr>
          <p:cNvPr id="711" name="Google Shape;711;p85"/>
          <p:cNvSpPr/>
          <p:nvPr/>
        </p:nvSpPr>
        <p:spPr>
          <a:xfrm>
            <a:off x="18018232" y="2780018"/>
            <a:ext cx="496080" cy="49608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712" name="Google Shape;712;p85"/>
          <p:cNvSpPr/>
          <p:nvPr/>
        </p:nvSpPr>
        <p:spPr>
          <a:xfrm>
            <a:off x="11912175" y="2756807"/>
            <a:ext cx="176202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Aesthetic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713" name="Google Shape;713;p85"/>
          <p:cNvSpPr/>
          <p:nvPr/>
        </p:nvSpPr>
        <p:spPr>
          <a:xfrm>
            <a:off x="11434552" y="2840978"/>
            <a:ext cx="496080" cy="49608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714" name="Google Shape;714;p85"/>
          <p:cNvSpPr/>
          <p:nvPr/>
        </p:nvSpPr>
        <p:spPr>
          <a:xfrm>
            <a:off x="2498177" y="2332725"/>
            <a:ext cx="30315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AESTHETICS</a:t>
            </a:r>
            <a:endParaRPr b="0" i="0" sz="3200" u="none" cap="none" strike="noStrike">
              <a:solidFill>
                <a:schemeClr val="dk1"/>
              </a:solidFill>
              <a:latin typeface="Arial"/>
              <a:ea typeface="Arial"/>
              <a:cs typeface="Arial"/>
              <a:sym typeface="Arial"/>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6"/>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pic>
        <p:nvPicPr>
          <p:cNvPr descr="boozeCutAway.png" id="723" name="Google Shape;723;p86"/>
          <p:cNvPicPr preferRelativeResize="0"/>
          <p:nvPr/>
        </p:nvPicPr>
        <p:blipFill rotWithShape="1">
          <a:blip r:embed="rId3">
            <a:alphaModFix/>
          </a:blip>
          <a:srcRect b="0" l="0" r="0" t="31270"/>
          <a:stretch/>
        </p:blipFill>
        <p:spPr>
          <a:xfrm>
            <a:off x="3048000" y="2664164"/>
            <a:ext cx="18288000" cy="9712560"/>
          </a:xfrm>
          <a:prstGeom prst="rect">
            <a:avLst/>
          </a:prstGeom>
          <a:noFill/>
          <a:ln>
            <a:noFill/>
          </a:ln>
        </p:spPr>
      </p:pic>
      <p:sp>
        <p:nvSpPr>
          <p:cNvPr id="724" name="Google Shape;724;p86"/>
          <p:cNvSpPr/>
          <p:nvPr/>
        </p:nvSpPr>
        <p:spPr>
          <a:xfrm>
            <a:off x="3933405" y="1931126"/>
            <a:ext cx="327685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Engineering Sketches</a:t>
            </a:r>
            <a:endParaRPr b="0" i="0" sz="2800" u="none" cap="none" strike="noStrike">
              <a:solidFill>
                <a:srgbClr val="7030A0"/>
              </a:solidFill>
              <a:latin typeface="Arial"/>
              <a:ea typeface="Arial"/>
              <a:cs typeface="Arial"/>
              <a:sym typeface="Arial"/>
            </a:endParaRPr>
          </a:p>
        </p:txBody>
      </p:sp>
      <p:sp>
        <p:nvSpPr>
          <p:cNvPr id="725" name="Google Shape;725;p86"/>
          <p:cNvSpPr/>
          <p:nvPr/>
        </p:nvSpPr>
        <p:spPr>
          <a:xfrm>
            <a:off x="3554058" y="2089156"/>
            <a:ext cx="337320" cy="33732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7"/>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pic>
        <p:nvPicPr>
          <p:cNvPr descr="BoozeSketching.png" id="734" name="Google Shape;734;p87"/>
          <p:cNvPicPr preferRelativeResize="0"/>
          <p:nvPr/>
        </p:nvPicPr>
        <p:blipFill rotWithShape="1">
          <a:blip r:embed="rId3">
            <a:alphaModFix/>
          </a:blip>
          <a:srcRect b="0" l="0" r="0" t="0"/>
          <a:stretch/>
        </p:blipFill>
        <p:spPr>
          <a:xfrm>
            <a:off x="3048000" y="2695469"/>
            <a:ext cx="18288000" cy="9202522"/>
          </a:xfrm>
          <a:prstGeom prst="rect">
            <a:avLst/>
          </a:prstGeom>
          <a:noFill/>
          <a:ln>
            <a:noFill/>
          </a:ln>
        </p:spPr>
      </p:pic>
      <p:sp>
        <p:nvSpPr>
          <p:cNvPr id="735" name="Google Shape;735;p87"/>
          <p:cNvSpPr/>
          <p:nvPr/>
        </p:nvSpPr>
        <p:spPr>
          <a:xfrm>
            <a:off x="3933405" y="1931126"/>
            <a:ext cx="28296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Function Sketches</a:t>
            </a:r>
            <a:endParaRPr b="0" i="0" sz="2800" u="none" cap="none" strike="noStrike">
              <a:solidFill>
                <a:srgbClr val="7030A0"/>
              </a:solidFill>
              <a:latin typeface="Arial"/>
              <a:ea typeface="Arial"/>
              <a:cs typeface="Arial"/>
              <a:sym typeface="Arial"/>
            </a:endParaRPr>
          </a:p>
        </p:txBody>
      </p:sp>
      <p:sp>
        <p:nvSpPr>
          <p:cNvPr id="736" name="Google Shape;736;p87"/>
          <p:cNvSpPr/>
          <p:nvPr/>
        </p:nvSpPr>
        <p:spPr>
          <a:xfrm>
            <a:off x="3554058" y="2089156"/>
            <a:ext cx="337320" cy="33732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8"/>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Prototyping</a:t>
            </a:r>
            <a:endParaRPr b="0" i="0" sz="1400" u="none" cap="none" strike="noStrike">
              <a:solidFill>
                <a:srgbClr val="000000"/>
              </a:solidFill>
              <a:latin typeface="Arial"/>
              <a:ea typeface="Arial"/>
              <a:cs typeface="Arial"/>
              <a:sym typeface="Arial"/>
            </a:endParaRPr>
          </a:p>
        </p:txBody>
      </p:sp>
      <p:pic>
        <p:nvPicPr>
          <p:cNvPr descr="ClearRX066.png" id="745" name="Google Shape;745;p88"/>
          <p:cNvPicPr preferRelativeResize="0"/>
          <p:nvPr/>
        </p:nvPicPr>
        <p:blipFill rotWithShape="1">
          <a:blip r:embed="rId3">
            <a:alphaModFix/>
          </a:blip>
          <a:srcRect b="0" l="0" r="0" t="0"/>
          <a:stretch/>
        </p:blipFill>
        <p:spPr>
          <a:xfrm>
            <a:off x="1708717" y="2769647"/>
            <a:ext cx="12909718" cy="8868174"/>
          </a:xfrm>
          <a:prstGeom prst="rect">
            <a:avLst/>
          </a:prstGeom>
          <a:noFill/>
          <a:ln>
            <a:noFill/>
          </a:ln>
        </p:spPr>
      </p:pic>
      <p:pic>
        <p:nvPicPr>
          <p:cNvPr descr="ClearRX064.png" id="746" name="Google Shape;746;p88"/>
          <p:cNvPicPr preferRelativeResize="0"/>
          <p:nvPr/>
        </p:nvPicPr>
        <p:blipFill rotWithShape="1">
          <a:blip r:embed="rId4">
            <a:alphaModFix/>
          </a:blip>
          <a:srcRect b="0" l="0" r="0" t="0"/>
          <a:stretch/>
        </p:blipFill>
        <p:spPr>
          <a:xfrm>
            <a:off x="13159213" y="2775253"/>
            <a:ext cx="8476958" cy="8862566"/>
          </a:xfrm>
          <a:prstGeom prst="rect">
            <a:avLst/>
          </a:prstGeom>
          <a:noFill/>
          <a:ln>
            <a:noFill/>
          </a:ln>
        </p:spPr>
      </p:pic>
      <p:sp>
        <p:nvSpPr>
          <p:cNvPr id="747" name="Google Shape;747;p88"/>
          <p:cNvSpPr/>
          <p:nvPr/>
        </p:nvSpPr>
        <p:spPr>
          <a:xfrm>
            <a:off x="3933404" y="1931126"/>
            <a:ext cx="231986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Form Sketches</a:t>
            </a:r>
            <a:endParaRPr b="0" i="0" sz="2800" u="none" cap="none" strike="noStrike">
              <a:solidFill>
                <a:srgbClr val="7030A0"/>
              </a:solidFill>
              <a:latin typeface="Arial"/>
              <a:ea typeface="Arial"/>
              <a:cs typeface="Arial"/>
              <a:sym typeface="Arial"/>
            </a:endParaRPr>
          </a:p>
        </p:txBody>
      </p:sp>
      <p:sp>
        <p:nvSpPr>
          <p:cNvPr id="748" name="Google Shape;748;p88"/>
          <p:cNvSpPr/>
          <p:nvPr/>
        </p:nvSpPr>
        <p:spPr>
          <a:xfrm>
            <a:off x="3554058" y="2089156"/>
            <a:ext cx="337320" cy="33732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9"/>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pic>
        <p:nvPicPr>
          <p:cNvPr descr="Foam-Model-11.jpeg" id="757" name="Google Shape;757;p89"/>
          <p:cNvPicPr preferRelativeResize="0"/>
          <p:nvPr/>
        </p:nvPicPr>
        <p:blipFill rotWithShape="1">
          <a:blip r:embed="rId3">
            <a:alphaModFix/>
          </a:blip>
          <a:srcRect b="9475" l="0" r="0" t="11943"/>
          <a:stretch/>
        </p:blipFill>
        <p:spPr>
          <a:xfrm>
            <a:off x="3048000" y="2681924"/>
            <a:ext cx="18288000" cy="9580628"/>
          </a:xfrm>
          <a:prstGeom prst="rect">
            <a:avLst/>
          </a:prstGeom>
          <a:noFill/>
          <a:ln>
            <a:noFill/>
          </a:ln>
        </p:spPr>
      </p:pic>
      <p:sp>
        <p:nvSpPr>
          <p:cNvPr id="758" name="Google Shape;758;p89"/>
          <p:cNvSpPr/>
          <p:nvPr/>
        </p:nvSpPr>
        <p:spPr>
          <a:xfrm>
            <a:off x="15967614" y="12259538"/>
            <a:ext cx="4873450" cy="47827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Foam, paper &amp; staples  |   LiLeger Inc.</a:t>
            </a:r>
            <a:endParaRPr b="0" i="0" sz="1400" u="none" cap="none" strike="noStrike">
              <a:solidFill>
                <a:srgbClr val="000000"/>
              </a:solidFill>
              <a:latin typeface="Arial"/>
              <a:ea typeface="Arial"/>
              <a:cs typeface="Arial"/>
              <a:sym typeface="Arial"/>
            </a:endParaRPr>
          </a:p>
        </p:txBody>
      </p:sp>
      <p:sp>
        <p:nvSpPr>
          <p:cNvPr id="759" name="Google Shape;759;p89"/>
          <p:cNvSpPr/>
          <p:nvPr/>
        </p:nvSpPr>
        <p:spPr>
          <a:xfrm>
            <a:off x="3933404" y="1931126"/>
            <a:ext cx="38379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Form / Ergonomic Model</a:t>
            </a:r>
            <a:endParaRPr b="0" i="0" sz="2800" u="none" cap="none" strike="noStrike">
              <a:solidFill>
                <a:srgbClr val="7030A0"/>
              </a:solidFill>
              <a:latin typeface="Arial"/>
              <a:ea typeface="Arial"/>
              <a:cs typeface="Arial"/>
              <a:sym typeface="Arial"/>
            </a:endParaRPr>
          </a:p>
        </p:txBody>
      </p:sp>
      <p:sp>
        <p:nvSpPr>
          <p:cNvPr id="760" name="Google Shape;760;p89"/>
          <p:cNvSpPr/>
          <p:nvPr/>
        </p:nvSpPr>
        <p:spPr>
          <a:xfrm>
            <a:off x="3554058" y="2089156"/>
            <a:ext cx="337320" cy="33732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0"/>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769" name="Google Shape;769;p90"/>
          <p:cNvSpPr/>
          <p:nvPr/>
        </p:nvSpPr>
        <p:spPr>
          <a:xfrm>
            <a:off x="14685163" y="10096726"/>
            <a:ext cx="4281941" cy="542584"/>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800"/>
              <a:buFont typeface="Arial"/>
              <a:buNone/>
            </a:pPr>
            <a:r>
              <a:rPr b="0" i="0" lang="fr-FR" sz="2800" u="none" cap="none" strike="noStrike">
                <a:solidFill>
                  <a:srgbClr val="FFFFFF"/>
                </a:solidFill>
                <a:latin typeface="Arial"/>
                <a:ea typeface="Arial"/>
                <a:cs typeface="Arial"/>
                <a:sym typeface="Arial"/>
              </a:rPr>
              <a:t>Otolaryngology Tool  :  IDEO</a:t>
            </a:r>
            <a:endParaRPr b="0" i="0" sz="1400" u="none" cap="none" strike="noStrike">
              <a:solidFill>
                <a:srgbClr val="000000"/>
              </a:solidFill>
              <a:latin typeface="Arial"/>
              <a:ea typeface="Arial"/>
              <a:cs typeface="Arial"/>
              <a:sym typeface="Arial"/>
            </a:endParaRPr>
          </a:p>
        </p:txBody>
      </p:sp>
      <p:pic>
        <p:nvPicPr>
          <p:cNvPr descr="344.ac.ft.ideo05x476.png" id="770" name="Google Shape;770;p90"/>
          <p:cNvPicPr preferRelativeResize="0"/>
          <p:nvPr/>
        </p:nvPicPr>
        <p:blipFill rotWithShape="1">
          <a:blip r:embed="rId3">
            <a:alphaModFix/>
          </a:blip>
          <a:srcRect b="0" l="0" r="0" t="5364"/>
          <a:stretch/>
        </p:blipFill>
        <p:spPr>
          <a:xfrm>
            <a:off x="3048000" y="2752968"/>
            <a:ext cx="18288000" cy="9582736"/>
          </a:xfrm>
          <a:prstGeom prst="rect">
            <a:avLst/>
          </a:prstGeom>
          <a:noFill/>
          <a:ln>
            <a:noFill/>
          </a:ln>
        </p:spPr>
      </p:pic>
      <p:sp>
        <p:nvSpPr>
          <p:cNvPr id="771" name="Google Shape;771;p90"/>
          <p:cNvSpPr/>
          <p:nvPr/>
        </p:nvSpPr>
        <p:spPr>
          <a:xfrm>
            <a:off x="14910974" y="12259538"/>
            <a:ext cx="5766322" cy="47827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Chip clip, film canister, expo marker  |   IDEO</a:t>
            </a:r>
            <a:endParaRPr b="0" i="0" sz="1400" u="none" cap="none" strike="noStrike">
              <a:solidFill>
                <a:srgbClr val="000000"/>
              </a:solidFill>
              <a:latin typeface="Arial"/>
              <a:ea typeface="Arial"/>
              <a:cs typeface="Arial"/>
              <a:sym typeface="Arial"/>
            </a:endParaRPr>
          </a:p>
        </p:txBody>
      </p:sp>
      <p:sp>
        <p:nvSpPr>
          <p:cNvPr id="772" name="Google Shape;772;p90"/>
          <p:cNvSpPr/>
          <p:nvPr/>
        </p:nvSpPr>
        <p:spPr>
          <a:xfrm>
            <a:off x="3933405" y="1931126"/>
            <a:ext cx="276870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Ergonomic Model</a:t>
            </a:r>
            <a:endParaRPr b="0" i="0" sz="2800" u="none" cap="none" strike="noStrike">
              <a:solidFill>
                <a:srgbClr val="7030A0"/>
              </a:solidFill>
              <a:latin typeface="Arial"/>
              <a:ea typeface="Arial"/>
              <a:cs typeface="Arial"/>
              <a:sym typeface="Arial"/>
            </a:endParaRPr>
          </a:p>
        </p:txBody>
      </p:sp>
      <p:sp>
        <p:nvSpPr>
          <p:cNvPr id="773" name="Google Shape;773;p90"/>
          <p:cNvSpPr/>
          <p:nvPr/>
        </p:nvSpPr>
        <p:spPr>
          <a:xfrm>
            <a:off x="3554058" y="2089156"/>
            <a:ext cx="337320" cy="33732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1"/>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782" name="Google Shape;782;p91"/>
          <p:cNvSpPr/>
          <p:nvPr/>
        </p:nvSpPr>
        <p:spPr>
          <a:xfrm>
            <a:off x="15770525" y="12259538"/>
            <a:ext cx="4875053" cy="47827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Foam core &amp; Masking Tape    |   SCAD</a:t>
            </a:r>
            <a:endParaRPr b="0" i="0" sz="1400" u="none" cap="none" strike="noStrike">
              <a:solidFill>
                <a:srgbClr val="000000"/>
              </a:solidFill>
              <a:latin typeface="Arial"/>
              <a:ea typeface="Arial"/>
              <a:cs typeface="Arial"/>
              <a:sym typeface="Arial"/>
            </a:endParaRPr>
          </a:p>
        </p:txBody>
      </p:sp>
      <p:pic>
        <p:nvPicPr>
          <p:cNvPr descr="Screen Shot 2012-10-24 at 9.13.18 PM.png" id="783" name="Google Shape;783;p91"/>
          <p:cNvPicPr preferRelativeResize="0"/>
          <p:nvPr/>
        </p:nvPicPr>
        <p:blipFill rotWithShape="1">
          <a:blip r:embed="rId3">
            <a:alphaModFix/>
          </a:blip>
          <a:srcRect b="8411" l="0" r="0" t="0"/>
          <a:stretch/>
        </p:blipFill>
        <p:spPr>
          <a:xfrm>
            <a:off x="3048000" y="2826742"/>
            <a:ext cx="18288000" cy="9357360"/>
          </a:xfrm>
          <a:prstGeom prst="rect">
            <a:avLst/>
          </a:prstGeom>
          <a:noFill/>
          <a:ln>
            <a:noFill/>
          </a:ln>
        </p:spPr>
      </p:pic>
      <p:sp>
        <p:nvSpPr>
          <p:cNvPr id="784" name="Google Shape;784;p91"/>
          <p:cNvSpPr/>
          <p:nvPr/>
        </p:nvSpPr>
        <p:spPr>
          <a:xfrm>
            <a:off x="3933405" y="1931126"/>
            <a:ext cx="19784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Form Model</a:t>
            </a:r>
            <a:endParaRPr b="0" i="0" sz="2800" u="none" cap="none" strike="noStrike">
              <a:solidFill>
                <a:srgbClr val="7030A0"/>
              </a:solidFill>
              <a:latin typeface="Arial"/>
              <a:ea typeface="Arial"/>
              <a:cs typeface="Arial"/>
              <a:sym typeface="Arial"/>
            </a:endParaRPr>
          </a:p>
        </p:txBody>
      </p:sp>
      <p:sp>
        <p:nvSpPr>
          <p:cNvPr id="785" name="Google Shape;785;p91"/>
          <p:cNvSpPr/>
          <p:nvPr/>
        </p:nvSpPr>
        <p:spPr>
          <a:xfrm>
            <a:off x="3554058" y="2089156"/>
            <a:ext cx="337320" cy="33732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descr="Romo.png" id="793" name="Google Shape;793;p93"/>
          <p:cNvPicPr preferRelativeResize="0"/>
          <p:nvPr/>
        </p:nvPicPr>
        <p:blipFill rotWithShape="1">
          <a:blip r:embed="rId3">
            <a:alphaModFix/>
          </a:blip>
          <a:srcRect b="0" l="0" r="0" t="0"/>
          <a:stretch/>
        </p:blipFill>
        <p:spPr>
          <a:xfrm>
            <a:off x="3048000" y="2657079"/>
            <a:ext cx="18288000" cy="9747250"/>
          </a:xfrm>
          <a:prstGeom prst="rect">
            <a:avLst/>
          </a:prstGeom>
          <a:noFill/>
          <a:ln>
            <a:noFill/>
          </a:ln>
        </p:spPr>
      </p:pic>
      <p:sp>
        <p:nvSpPr>
          <p:cNvPr id="794" name="Google Shape;794;p93"/>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795" name="Google Shape;795;p93"/>
          <p:cNvSpPr/>
          <p:nvPr/>
        </p:nvSpPr>
        <p:spPr>
          <a:xfrm>
            <a:off x="15770524" y="12259538"/>
            <a:ext cx="4737194" cy="47827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2400"/>
              <a:buFont typeface="Arial"/>
              <a:buNone/>
            </a:pPr>
            <a:r>
              <a:rPr b="0" i="0" lang="fr-FR" sz="2400" u="none" cap="none" strike="noStrike">
                <a:solidFill>
                  <a:srgbClr val="FFFFFF"/>
                </a:solidFill>
                <a:latin typeface="Arial"/>
                <a:ea typeface="Arial"/>
                <a:cs typeface="Arial"/>
                <a:sym typeface="Arial"/>
              </a:rPr>
              <a:t>Romo – Personal Robot  |  Romotive</a:t>
            </a:r>
            <a:endParaRPr b="0" i="0" sz="2400" u="none" cap="none" strike="noStrike">
              <a:solidFill>
                <a:srgbClr val="FFFFFF"/>
              </a:solidFill>
              <a:latin typeface="Arial"/>
              <a:ea typeface="Arial"/>
              <a:cs typeface="Arial"/>
              <a:sym typeface="Arial"/>
            </a:endParaRPr>
          </a:p>
        </p:txBody>
      </p:sp>
      <p:sp>
        <p:nvSpPr>
          <p:cNvPr id="796" name="Google Shape;796;p93"/>
          <p:cNvSpPr/>
          <p:nvPr/>
        </p:nvSpPr>
        <p:spPr>
          <a:xfrm>
            <a:off x="3933404" y="1931126"/>
            <a:ext cx="25811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Aesthetic Model</a:t>
            </a:r>
            <a:endParaRPr b="0" i="0" sz="2800" u="none" cap="none" strike="noStrike">
              <a:solidFill>
                <a:srgbClr val="7030A0"/>
              </a:solidFill>
              <a:latin typeface="Arial"/>
              <a:ea typeface="Arial"/>
              <a:cs typeface="Arial"/>
              <a:sym typeface="Arial"/>
            </a:endParaRPr>
          </a:p>
        </p:txBody>
      </p:sp>
      <p:sp>
        <p:nvSpPr>
          <p:cNvPr id="797" name="Google Shape;797;p93"/>
          <p:cNvSpPr/>
          <p:nvPr/>
        </p:nvSpPr>
        <p:spPr>
          <a:xfrm>
            <a:off x="3554058" y="2089156"/>
            <a:ext cx="337320" cy="337320"/>
          </a:xfrm>
          <a:prstGeom prst="rect">
            <a:avLst/>
          </a:prstGeom>
          <a:gradFill>
            <a:gsLst>
              <a:gs pos="0">
                <a:srgbClr val="721FB0"/>
              </a:gs>
              <a:gs pos="100000">
                <a:srgbClr val="C29BF6"/>
              </a:gs>
            </a:gsLst>
            <a:lin ang="16200000"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4th Dimension of Inno.png" id="152" name="Google Shape;152;p8"/>
          <p:cNvPicPr preferRelativeResize="0"/>
          <p:nvPr>
            <p:ph idx="2" type="pic"/>
          </p:nvPr>
        </p:nvPicPr>
        <p:blipFill rotWithShape="1">
          <a:blip r:embed="rId3">
            <a:alphaModFix/>
          </a:blip>
          <a:srcRect b="0" l="0" r="0" t="0"/>
          <a:stretch/>
        </p:blipFill>
        <p:spPr>
          <a:xfrm>
            <a:off x="823283" y="0"/>
            <a:ext cx="22737435" cy="1371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 name="Shape 804"/>
        <p:cNvGrpSpPr/>
        <p:nvPr/>
      </p:nvGrpSpPr>
      <p:grpSpPr>
        <a:xfrm>
          <a:off x="0" y="0"/>
          <a:ext cx="0" cy="0"/>
          <a:chOff x="0" y="0"/>
          <a:chExt cx="0" cy="0"/>
        </a:xfrm>
      </p:grpSpPr>
      <p:sp>
        <p:nvSpPr>
          <p:cNvPr id="805" name="Google Shape;805;g1e49b9cd969_0_124"/>
          <p:cNvSpPr txBox="1"/>
          <p:nvPr/>
        </p:nvSpPr>
        <p:spPr>
          <a:xfrm>
            <a:off x="3352799" y="762000"/>
            <a:ext cx="162198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cxnSp>
        <p:nvCxnSpPr>
          <p:cNvPr id="806" name="Google Shape;806;g1e49b9cd969_0_124"/>
          <p:cNvCxnSpPr/>
          <p:nvPr/>
        </p:nvCxnSpPr>
        <p:spPr>
          <a:xfrm>
            <a:off x="5227042" y="2559657"/>
            <a:ext cx="0" cy="8936100"/>
          </a:xfrm>
          <a:prstGeom prst="straightConnector1">
            <a:avLst/>
          </a:prstGeom>
          <a:noFill/>
          <a:ln cap="flat" cmpd="sng" w="9525">
            <a:solidFill>
              <a:srgbClr val="5FB5CD"/>
            </a:solidFill>
            <a:prstDash val="solid"/>
            <a:round/>
            <a:headEnd len="sm" w="sm" type="none"/>
            <a:tailEnd len="sm" w="sm" type="none"/>
          </a:ln>
        </p:spPr>
      </p:cxnSp>
      <p:sp>
        <p:nvSpPr>
          <p:cNvPr id="807" name="Google Shape;807;g1e49b9cd969_0_124"/>
          <p:cNvSpPr/>
          <p:nvPr/>
        </p:nvSpPr>
        <p:spPr>
          <a:xfrm>
            <a:off x="17276576" y="11634725"/>
            <a:ext cx="40848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FUNCTIONALITY</a:t>
            </a:r>
            <a:endParaRPr b="0" i="0" sz="3200" u="none" cap="none" strike="noStrike">
              <a:solidFill>
                <a:schemeClr val="dk1"/>
              </a:solidFill>
              <a:latin typeface="Arial"/>
              <a:ea typeface="Arial"/>
              <a:cs typeface="Arial"/>
              <a:sym typeface="Arial"/>
            </a:endParaRPr>
          </a:p>
        </p:txBody>
      </p:sp>
      <p:sp>
        <p:nvSpPr>
          <p:cNvPr id="808" name="Google Shape;808;g1e49b9cd969_0_124"/>
          <p:cNvSpPr/>
          <p:nvPr/>
        </p:nvSpPr>
        <p:spPr>
          <a:xfrm>
            <a:off x="5612975" y="10783200"/>
            <a:ext cx="25446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Sketching</a:t>
            </a:r>
            <a:endParaRPr b="0" i="0" sz="3200" u="none" cap="none" strike="noStrike">
              <a:solidFill>
                <a:schemeClr val="dk1"/>
              </a:solidFill>
              <a:latin typeface="Arial"/>
              <a:ea typeface="Arial"/>
              <a:cs typeface="Arial"/>
              <a:sym typeface="Arial"/>
            </a:endParaRPr>
          </a:p>
        </p:txBody>
      </p:sp>
      <p:sp>
        <p:nvSpPr>
          <p:cNvPr id="809" name="Google Shape;809;g1e49b9cd969_0_124"/>
          <p:cNvSpPr/>
          <p:nvPr/>
        </p:nvSpPr>
        <p:spPr>
          <a:xfrm>
            <a:off x="5585253" y="11717484"/>
            <a:ext cx="3031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Physical Prototypes</a:t>
            </a:r>
            <a:endParaRPr b="0" i="0" sz="2800" u="none" cap="none" strike="noStrike">
              <a:solidFill>
                <a:srgbClr val="7030A0"/>
              </a:solidFill>
              <a:latin typeface="Arial"/>
              <a:ea typeface="Arial"/>
              <a:cs typeface="Arial"/>
              <a:sym typeface="Arial"/>
            </a:endParaRPr>
          </a:p>
        </p:txBody>
      </p:sp>
      <p:sp>
        <p:nvSpPr>
          <p:cNvPr id="810" name="Google Shape;810;g1e49b9cd969_0_124"/>
          <p:cNvSpPr/>
          <p:nvPr/>
        </p:nvSpPr>
        <p:spPr>
          <a:xfrm>
            <a:off x="5205906" y="11875514"/>
            <a:ext cx="337200" cy="337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811" name="Google Shape;811;g1e49b9cd969_0_124"/>
          <p:cNvSpPr/>
          <p:nvPr/>
        </p:nvSpPr>
        <p:spPr>
          <a:xfrm>
            <a:off x="9128321" y="6292475"/>
            <a:ext cx="17619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Form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12" name="Google Shape;812;g1e49b9cd969_0_124"/>
          <p:cNvSpPr/>
          <p:nvPr/>
        </p:nvSpPr>
        <p:spPr>
          <a:xfrm>
            <a:off x="8650712" y="637665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13" name="Google Shape;813;g1e49b9cd969_0_124"/>
          <p:cNvSpPr/>
          <p:nvPr/>
        </p:nvSpPr>
        <p:spPr>
          <a:xfrm>
            <a:off x="9128335" y="9340487"/>
            <a:ext cx="20040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Ergonomic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14" name="Google Shape;814;g1e49b9cd969_0_124"/>
          <p:cNvSpPr/>
          <p:nvPr/>
        </p:nvSpPr>
        <p:spPr>
          <a:xfrm>
            <a:off x="8650712" y="942465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15" name="Google Shape;815;g1e49b9cd969_0_124"/>
          <p:cNvSpPr/>
          <p:nvPr/>
        </p:nvSpPr>
        <p:spPr>
          <a:xfrm>
            <a:off x="15427535" y="6292487"/>
            <a:ext cx="18453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Mockup</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16" name="Google Shape;816;g1e49b9cd969_0_124"/>
          <p:cNvSpPr/>
          <p:nvPr/>
        </p:nvSpPr>
        <p:spPr>
          <a:xfrm>
            <a:off x="14949912" y="637665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17" name="Google Shape;817;g1e49b9cd969_0_124"/>
          <p:cNvSpPr/>
          <p:nvPr/>
        </p:nvSpPr>
        <p:spPr>
          <a:xfrm>
            <a:off x="5135352" y="1098929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cxnSp>
        <p:nvCxnSpPr>
          <p:cNvPr id="818" name="Google Shape;818;g1e49b9cd969_0_124"/>
          <p:cNvCxnSpPr/>
          <p:nvPr/>
        </p:nvCxnSpPr>
        <p:spPr>
          <a:xfrm>
            <a:off x="5210911" y="11455035"/>
            <a:ext cx="15474900" cy="46200"/>
          </a:xfrm>
          <a:prstGeom prst="straightConnector1">
            <a:avLst/>
          </a:prstGeom>
          <a:noFill/>
          <a:ln cap="flat" cmpd="sng" w="9525">
            <a:solidFill>
              <a:srgbClr val="5FB5CD"/>
            </a:solidFill>
            <a:prstDash val="solid"/>
            <a:round/>
            <a:headEnd len="sm" w="sm" type="none"/>
            <a:tailEnd len="sm" w="sm" type="none"/>
          </a:ln>
        </p:spPr>
      </p:cxnSp>
      <p:sp>
        <p:nvSpPr>
          <p:cNvPr id="819" name="Google Shape;819;g1e49b9cd969_0_124"/>
          <p:cNvSpPr/>
          <p:nvPr/>
        </p:nvSpPr>
        <p:spPr>
          <a:xfrm>
            <a:off x="15427534" y="9421767"/>
            <a:ext cx="28824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Proof of Concept</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20" name="Google Shape;820;g1e49b9cd969_0_124"/>
          <p:cNvSpPr/>
          <p:nvPr/>
        </p:nvSpPr>
        <p:spPr>
          <a:xfrm>
            <a:off x="14949912" y="950593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21" name="Google Shape;821;g1e49b9cd969_0_124"/>
          <p:cNvSpPr/>
          <p:nvPr/>
        </p:nvSpPr>
        <p:spPr>
          <a:xfrm>
            <a:off x="18495855" y="2777127"/>
            <a:ext cx="21645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High Fidelity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chemeClr val="dk1"/>
              </a:solidFill>
              <a:latin typeface="Arial"/>
              <a:ea typeface="Arial"/>
              <a:cs typeface="Arial"/>
              <a:sym typeface="Arial"/>
            </a:endParaRPr>
          </a:p>
        </p:txBody>
      </p:sp>
      <p:sp>
        <p:nvSpPr>
          <p:cNvPr id="822" name="Google Shape;822;g1e49b9cd969_0_124"/>
          <p:cNvSpPr/>
          <p:nvPr/>
        </p:nvSpPr>
        <p:spPr>
          <a:xfrm>
            <a:off x="18018232" y="278001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23" name="Google Shape;823;g1e49b9cd969_0_124"/>
          <p:cNvSpPr/>
          <p:nvPr/>
        </p:nvSpPr>
        <p:spPr>
          <a:xfrm>
            <a:off x="11912175" y="2756807"/>
            <a:ext cx="17619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Aesthetic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24" name="Google Shape;824;g1e49b9cd969_0_124"/>
          <p:cNvSpPr/>
          <p:nvPr/>
        </p:nvSpPr>
        <p:spPr>
          <a:xfrm>
            <a:off x="11434552" y="284097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25" name="Google Shape;825;g1e49b9cd969_0_124"/>
          <p:cNvSpPr/>
          <p:nvPr/>
        </p:nvSpPr>
        <p:spPr>
          <a:xfrm>
            <a:off x="2498177" y="2332725"/>
            <a:ext cx="3031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AESTHETICS</a:t>
            </a:r>
            <a:endParaRPr b="0" i="0" sz="3200" u="none" cap="none" strike="noStrike">
              <a:solidFill>
                <a:schemeClr val="dk1"/>
              </a:solidFill>
              <a:latin typeface="Arial"/>
              <a:ea typeface="Arial"/>
              <a:cs typeface="Arial"/>
              <a:sym typeface="Arial"/>
            </a:endParaRPr>
          </a:p>
        </p:txBody>
      </p:sp>
      <p:sp>
        <p:nvSpPr>
          <p:cNvPr id="826" name="Google Shape;826;g1e49b9cd969_0_124"/>
          <p:cNvSpPr/>
          <p:nvPr/>
        </p:nvSpPr>
        <p:spPr>
          <a:xfrm>
            <a:off x="4916668" y="6021008"/>
            <a:ext cx="6665100" cy="5661300"/>
          </a:xfrm>
          <a:prstGeom prst="roundRect">
            <a:avLst>
              <a:gd fmla="val 6401" name="adj"/>
            </a:avLst>
          </a:prstGeom>
          <a:gradFill>
            <a:gsLst>
              <a:gs pos="0">
                <a:srgbClr val="531681">
                  <a:alpha val="29411"/>
                </a:srgbClr>
              </a:gs>
              <a:gs pos="80000">
                <a:srgbClr val="6E1DAA">
                  <a:alpha val="29411"/>
                </a:srgbClr>
              </a:gs>
              <a:gs pos="100000">
                <a:srgbClr val="6E1AAE">
                  <a:alpha val="29411"/>
                </a:srgbClr>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27" name="Google Shape;827;g1e49b9cd969_0_124"/>
          <p:cNvSpPr/>
          <p:nvPr/>
        </p:nvSpPr>
        <p:spPr>
          <a:xfrm>
            <a:off x="5585253" y="11717484"/>
            <a:ext cx="3031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Physical Prototypes</a:t>
            </a:r>
            <a:endParaRPr b="0" i="0" sz="2800" u="none" cap="none" strike="noStrike">
              <a:solidFill>
                <a:srgbClr val="7030A0"/>
              </a:solidFill>
              <a:latin typeface="Arial"/>
              <a:ea typeface="Arial"/>
              <a:cs typeface="Arial"/>
              <a:sym typeface="Arial"/>
            </a:endParaRPr>
          </a:p>
        </p:txBody>
      </p:sp>
      <p:sp>
        <p:nvSpPr>
          <p:cNvPr id="828" name="Google Shape;828;g1e49b9cd969_0_124"/>
          <p:cNvSpPr/>
          <p:nvPr/>
        </p:nvSpPr>
        <p:spPr>
          <a:xfrm>
            <a:off x="5571916" y="4242614"/>
            <a:ext cx="57354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accent6"/>
                </a:solidFill>
                <a:latin typeface="Arial"/>
                <a:ea typeface="Arial"/>
                <a:cs typeface="Arial"/>
                <a:sym typeface="Arial"/>
              </a:rPr>
              <a:t>Low Fidelity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accent6"/>
                </a:solidFill>
                <a:latin typeface="Arial"/>
                <a:ea typeface="Arial"/>
                <a:cs typeface="Arial"/>
                <a:sym typeface="Arial"/>
              </a:rPr>
              <a:t>Allow for rapid iteration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accent6"/>
                </a:solidFill>
                <a:latin typeface="Arial"/>
                <a:ea typeface="Arial"/>
                <a:cs typeface="Arial"/>
                <a:sym typeface="Arial"/>
              </a:rPr>
              <a:t>&amp; “on the fly” customization</a:t>
            </a:r>
            <a:endParaRPr b="0" i="0" sz="3200" u="none" cap="none" strike="noStrike">
              <a:solidFill>
                <a:schemeClr val="accent6"/>
              </a:solidFill>
              <a:latin typeface="Arial"/>
              <a:ea typeface="Arial"/>
              <a:cs typeface="Arial"/>
              <a:sym typeface="Arial"/>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5" name="Shape 835"/>
        <p:cNvGrpSpPr/>
        <p:nvPr/>
      </p:nvGrpSpPr>
      <p:grpSpPr>
        <a:xfrm>
          <a:off x="0" y="0"/>
          <a:ext cx="0" cy="0"/>
          <a:chOff x="0" y="0"/>
          <a:chExt cx="0" cy="0"/>
        </a:xfrm>
      </p:grpSpPr>
      <p:sp>
        <p:nvSpPr>
          <p:cNvPr id="836" name="Google Shape;836;g1e49b9cd969_0_154"/>
          <p:cNvSpPr txBox="1"/>
          <p:nvPr/>
        </p:nvSpPr>
        <p:spPr>
          <a:xfrm>
            <a:off x="3352799" y="762000"/>
            <a:ext cx="162198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cxnSp>
        <p:nvCxnSpPr>
          <p:cNvPr id="837" name="Google Shape;837;g1e49b9cd969_0_154"/>
          <p:cNvCxnSpPr/>
          <p:nvPr/>
        </p:nvCxnSpPr>
        <p:spPr>
          <a:xfrm>
            <a:off x="5227042" y="2559657"/>
            <a:ext cx="0" cy="8936100"/>
          </a:xfrm>
          <a:prstGeom prst="straightConnector1">
            <a:avLst/>
          </a:prstGeom>
          <a:noFill/>
          <a:ln cap="flat" cmpd="sng" w="9525">
            <a:solidFill>
              <a:srgbClr val="5FB5CD"/>
            </a:solidFill>
            <a:prstDash val="solid"/>
            <a:round/>
            <a:headEnd len="sm" w="sm" type="none"/>
            <a:tailEnd len="sm" w="sm" type="none"/>
          </a:ln>
        </p:spPr>
      </p:cxnSp>
      <p:sp>
        <p:nvSpPr>
          <p:cNvPr id="838" name="Google Shape;838;g1e49b9cd969_0_154"/>
          <p:cNvSpPr/>
          <p:nvPr/>
        </p:nvSpPr>
        <p:spPr>
          <a:xfrm>
            <a:off x="17276576" y="11634725"/>
            <a:ext cx="4312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FUNCTIONALITY</a:t>
            </a:r>
            <a:endParaRPr b="0" i="0" sz="3200" u="none" cap="none" strike="noStrike">
              <a:solidFill>
                <a:schemeClr val="dk1"/>
              </a:solidFill>
              <a:latin typeface="Arial"/>
              <a:ea typeface="Arial"/>
              <a:cs typeface="Arial"/>
              <a:sym typeface="Arial"/>
            </a:endParaRPr>
          </a:p>
        </p:txBody>
      </p:sp>
      <p:sp>
        <p:nvSpPr>
          <p:cNvPr id="839" name="Google Shape;839;g1e49b9cd969_0_154"/>
          <p:cNvSpPr/>
          <p:nvPr/>
        </p:nvSpPr>
        <p:spPr>
          <a:xfrm>
            <a:off x="5612975" y="10783200"/>
            <a:ext cx="25446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Sketching</a:t>
            </a:r>
            <a:endParaRPr b="0" i="0" sz="3200" u="none" cap="none" strike="noStrike">
              <a:solidFill>
                <a:schemeClr val="dk1"/>
              </a:solidFill>
              <a:latin typeface="Arial"/>
              <a:ea typeface="Arial"/>
              <a:cs typeface="Arial"/>
              <a:sym typeface="Arial"/>
            </a:endParaRPr>
          </a:p>
        </p:txBody>
      </p:sp>
      <p:sp>
        <p:nvSpPr>
          <p:cNvPr id="840" name="Google Shape;840;g1e49b9cd969_0_154"/>
          <p:cNvSpPr/>
          <p:nvPr/>
        </p:nvSpPr>
        <p:spPr>
          <a:xfrm>
            <a:off x="5585253" y="11717484"/>
            <a:ext cx="3031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Physical Prototypes</a:t>
            </a:r>
            <a:endParaRPr b="0" i="0" sz="2800" u="none" cap="none" strike="noStrike">
              <a:solidFill>
                <a:srgbClr val="7030A0"/>
              </a:solidFill>
              <a:latin typeface="Arial"/>
              <a:ea typeface="Arial"/>
              <a:cs typeface="Arial"/>
              <a:sym typeface="Arial"/>
            </a:endParaRPr>
          </a:p>
        </p:txBody>
      </p:sp>
      <p:sp>
        <p:nvSpPr>
          <p:cNvPr id="841" name="Google Shape;841;g1e49b9cd969_0_154"/>
          <p:cNvSpPr/>
          <p:nvPr/>
        </p:nvSpPr>
        <p:spPr>
          <a:xfrm>
            <a:off x="5205906" y="11875514"/>
            <a:ext cx="337200" cy="337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842" name="Google Shape;842;g1e49b9cd969_0_154"/>
          <p:cNvSpPr/>
          <p:nvPr/>
        </p:nvSpPr>
        <p:spPr>
          <a:xfrm>
            <a:off x="9128321" y="6292475"/>
            <a:ext cx="17619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Form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43" name="Google Shape;843;g1e49b9cd969_0_154"/>
          <p:cNvSpPr/>
          <p:nvPr/>
        </p:nvSpPr>
        <p:spPr>
          <a:xfrm>
            <a:off x="8650712" y="637665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44" name="Google Shape;844;g1e49b9cd969_0_154"/>
          <p:cNvSpPr/>
          <p:nvPr/>
        </p:nvSpPr>
        <p:spPr>
          <a:xfrm>
            <a:off x="9128335" y="9340487"/>
            <a:ext cx="20040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Ergonomic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45" name="Google Shape;845;g1e49b9cd969_0_154"/>
          <p:cNvSpPr/>
          <p:nvPr/>
        </p:nvSpPr>
        <p:spPr>
          <a:xfrm>
            <a:off x="8650712" y="942465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46" name="Google Shape;846;g1e49b9cd969_0_154"/>
          <p:cNvSpPr/>
          <p:nvPr/>
        </p:nvSpPr>
        <p:spPr>
          <a:xfrm>
            <a:off x="15427535" y="6292487"/>
            <a:ext cx="18453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Mockup</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47" name="Google Shape;847;g1e49b9cd969_0_154"/>
          <p:cNvSpPr/>
          <p:nvPr/>
        </p:nvSpPr>
        <p:spPr>
          <a:xfrm>
            <a:off x="14949912" y="637665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48" name="Google Shape;848;g1e49b9cd969_0_154"/>
          <p:cNvSpPr/>
          <p:nvPr/>
        </p:nvSpPr>
        <p:spPr>
          <a:xfrm>
            <a:off x="5135352" y="1098929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cxnSp>
        <p:nvCxnSpPr>
          <p:cNvPr id="849" name="Google Shape;849;g1e49b9cd969_0_154"/>
          <p:cNvCxnSpPr/>
          <p:nvPr/>
        </p:nvCxnSpPr>
        <p:spPr>
          <a:xfrm>
            <a:off x="5210911" y="11455035"/>
            <a:ext cx="15474900" cy="46200"/>
          </a:xfrm>
          <a:prstGeom prst="straightConnector1">
            <a:avLst/>
          </a:prstGeom>
          <a:noFill/>
          <a:ln cap="flat" cmpd="sng" w="9525">
            <a:solidFill>
              <a:srgbClr val="5FB5CD"/>
            </a:solidFill>
            <a:prstDash val="solid"/>
            <a:round/>
            <a:headEnd len="sm" w="sm" type="none"/>
            <a:tailEnd len="sm" w="sm" type="none"/>
          </a:ln>
        </p:spPr>
      </p:cxnSp>
      <p:sp>
        <p:nvSpPr>
          <p:cNvPr id="850" name="Google Shape;850;g1e49b9cd969_0_154"/>
          <p:cNvSpPr/>
          <p:nvPr/>
        </p:nvSpPr>
        <p:spPr>
          <a:xfrm>
            <a:off x="15427534" y="9421767"/>
            <a:ext cx="28824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Proof of Concept</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51" name="Google Shape;851;g1e49b9cd969_0_154"/>
          <p:cNvSpPr/>
          <p:nvPr/>
        </p:nvSpPr>
        <p:spPr>
          <a:xfrm>
            <a:off x="14949912" y="950593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52" name="Google Shape;852;g1e49b9cd969_0_154"/>
          <p:cNvSpPr/>
          <p:nvPr/>
        </p:nvSpPr>
        <p:spPr>
          <a:xfrm>
            <a:off x="18495855" y="2777127"/>
            <a:ext cx="21645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High Fidelity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chemeClr val="dk1"/>
              </a:solidFill>
              <a:latin typeface="Arial"/>
              <a:ea typeface="Arial"/>
              <a:cs typeface="Arial"/>
              <a:sym typeface="Arial"/>
            </a:endParaRPr>
          </a:p>
        </p:txBody>
      </p:sp>
      <p:sp>
        <p:nvSpPr>
          <p:cNvPr id="853" name="Google Shape;853;g1e49b9cd969_0_154"/>
          <p:cNvSpPr/>
          <p:nvPr/>
        </p:nvSpPr>
        <p:spPr>
          <a:xfrm>
            <a:off x="18018232" y="278001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54" name="Google Shape;854;g1e49b9cd969_0_154"/>
          <p:cNvSpPr/>
          <p:nvPr/>
        </p:nvSpPr>
        <p:spPr>
          <a:xfrm>
            <a:off x="11912175" y="2756807"/>
            <a:ext cx="17619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Aesthetic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55" name="Google Shape;855;g1e49b9cd969_0_154"/>
          <p:cNvSpPr/>
          <p:nvPr/>
        </p:nvSpPr>
        <p:spPr>
          <a:xfrm>
            <a:off x="11434552" y="284097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56" name="Google Shape;856;g1e49b9cd969_0_154"/>
          <p:cNvSpPr/>
          <p:nvPr/>
        </p:nvSpPr>
        <p:spPr>
          <a:xfrm>
            <a:off x="2498177" y="2332725"/>
            <a:ext cx="3031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AESTHETICS</a:t>
            </a:r>
            <a:endParaRPr b="0" i="0" sz="3200" u="none" cap="none" strike="noStrike">
              <a:solidFill>
                <a:schemeClr val="dk1"/>
              </a:solidFill>
              <a:latin typeface="Arial"/>
              <a:ea typeface="Arial"/>
              <a:cs typeface="Arial"/>
              <a:sym typeface="Arial"/>
            </a:endParaRPr>
          </a:p>
        </p:txBody>
      </p:sp>
      <p:sp>
        <p:nvSpPr>
          <p:cNvPr id="857" name="Google Shape;857;g1e49b9cd969_0_154"/>
          <p:cNvSpPr/>
          <p:nvPr/>
        </p:nvSpPr>
        <p:spPr>
          <a:xfrm>
            <a:off x="5585253" y="11717484"/>
            <a:ext cx="3031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Physical Prototypes</a:t>
            </a:r>
            <a:endParaRPr b="0" i="0" sz="2800" u="none" cap="none" strike="noStrike">
              <a:solidFill>
                <a:srgbClr val="7030A0"/>
              </a:solidFill>
              <a:latin typeface="Arial"/>
              <a:ea typeface="Arial"/>
              <a:cs typeface="Arial"/>
              <a:sym typeface="Arial"/>
            </a:endParaRPr>
          </a:p>
        </p:txBody>
      </p:sp>
      <p:sp>
        <p:nvSpPr>
          <p:cNvPr id="858" name="Google Shape;858;g1e49b9cd969_0_154"/>
          <p:cNvSpPr/>
          <p:nvPr/>
        </p:nvSpPr>
        <p:spPr>
          <a:xfrm>
            <a:off x="11076338" y="2504315"/>
            <a:ext cx="6518700" cy="9177900"/>
          </a:xfrm>
          <a:prstGeom prst="roundRect">
            <a:avLst>
              <a:gd fmla="val 6401" name="adj"/>
            </a:avLst>
          </a:prstGeom>
          <a:gradFill>
            <a:gsLst>
              <a:gs pos="0">
                <a:srgbClr val="531681">
                  <a:alpha val="29411"/>
                </a:srgbClr>
              </a:gs>
              <a:gs pos="80000">
                <a:srgbClr val="6E1DAA">
                  <a:alpha val="29411"/>
                </a:srgbClr>
              </a:gs>
              <a:gs pos="100000">
                <a:srgbClr val="6E1AAE">
                  <a:alpha val="29411"/>
                </a:srgbClr>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59" name="Google Shape;859;g1e49b9cd969_0_154"/>
          <p:cNvSpPr/>
          <p:nvPr/>
        </p:nvSpPr>
        <p:spPr>
          <a:xfrm>
            <a:off x="5500866" y="3230233"/>
            <a:ext cx="5735400" cy="206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7030A0"/>
                </a:solidFill>
                <a:latin typeface="Arial"/>
                <a:ea typeface="Arial"/>
                <a:cs typeface="Arial"/>
                <a:sym typeface="Arial"/>
              </a:rPr>
              <a:t>Medium Fidelity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rgbClr val="7030A0"/>
                </a:solidFill>
                <a:latin typeface="Arial"/>
                <a:ea typeface="Arial"/>
                <a:cs typeface="Arial"/>
                <a:sym typeface="Arial"/>
              </a:rPr>
              <a:t>Allow for rich interactive experiences without the overhead of manufacturing</a:t>
            </a:r>
            <a:endParaRPr b="0" i="0" sz="3200" u="none" cap="none" strike="noStrike">
              <a:solidFill>
                <a:srgbClr val="7030A0"/>
              </a:solidFill>
              <a:latin typeface="Arial"/>
              <a:ea typeface="Arial"/>
              <a:cs typeface="Arial"/>
              <a:sym typeface="Arial"/>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6" name="Shape 866"/>
        <p:cNvGrpSpPr/>
        <p:nvPr/>
      </p:nvGrpSpPr>
      <p:grpSpPr>
        <a:xfrm>
          <a:off x="0" y="0"/>
          <a:ext cx="0" cy="0"/>
          <a:chOff x="0" y="0"/>
          <a:chExt cx="0" cy="0"/>
        </a:xfrm>
      </p:grpSpPr>
      <p:sp>
        <p:nvSpPr>
          <p:cNvPr id="867" name="Google Shape;867;g1e49b9cd969_0_186"/>
          <p:cNvSpPr txBox="1"/>
          <p:nvPr/>
        </p:nvSpPr>
        <p:spPr>
          <a:xfrm>
            <a:off x="3352799" y="762000"/>
            <a:ext cx="162198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Physical Prototyping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cxnSp>
        <p:nvCxnSpPr>
          <p:cNvPr id="868" name="Google Shape;868;g1e49b9cd969_0_186"/>
          <p:cNvCxnSpPr/>
          <p:nvPr/>
        </p:nvCxnSpPr>
        <p:spPr>
          <a:xfrm>
            <a:off x="5227042" y="2559657"/>
            <a:ext cx="0" cy="8936100"/>
          </a:xfrm>
          <a:prstGeom prst="straightConnector1">
            <a:avLst/>
          </a:prstGeom>
          <a:noFill/>
          <a:ln cap="flat" cmpd="sng" w="9525">
            <a:solidFill>
              <a:srgbClr val="5FB5CD"/>
            </a:solidFill>
            <a:prstDash val="solid"/>
            <a:round/>
            <a:headEnd len="sm" w="sm" type="none"/>
            <a:tailEnd len="sm" w="sm" type="none"/>
          </a:ln>
        </p:spPr>
      </p:cxnSp>
      <p:sp>
        <p:nvSpPr>
          <p:cNvPr id="869" name="Google Shape;869;g1e49b9cd969_0_186"/>
          <p:cNvSpPr/>
          <p:nvPr/>
        </p:nvSpPr>
        <p:spPr>
          <a:xfrm>
            <a:off x="17276576" y="11634725"/>
            <a:ext cx="42174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FUNCTIONALITY</a:t>
            </a:r>
            <a:endParaRPr b="0" i="0" sz="3200" u="none" cap="none" strike="noStrike">
              <a:solidFill>
                <a:schemeClr val="dk1"/>
              </a:solidFill>
              <a:latin typeface="Arial"/>
              <a:ea typeface="Arial"/>
              <a:cs typeface="Arial"/>
              <a:sym typeface="Arial"/>
            </a:endParaRPr>
          </a:p>
        </p:txBody>
      </p:sp>
      <p:sp>
        <p:nvSpPr>
          <p:cNvPr id="870" name="Google Shape;870;g1e49b9cd969_0_186"/>
          <p:cNvSpPr/>
          <p:nvPr/>
        </p:nvSpPr>
        <p:spPr>
          <a:xfrm>
            <a:off x="5612975" y="10783200"/>
            <a:ext cx="25446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Sketching</a:t>
            </a:r>
            <a:endParaRPr b="0" i="0" sz="3200" u="none" cap="none" strike="noStrike">
              <a:solidFill>
                <a:schemeClr val="dk1"/>
              </a:solidFill>
              <a:latin typeface="Arial"/>
              <a:ea typeface="Arial"/>
              <a:cs typeface="Arial"/>
              <a:sym typeface="Arial"/>
            </a:endParaRPr>
          </a:p>
        </p:txBody>
      </p:sp>
      <p:sp>
        <p:nvSpPr>
          <p:cNvPr id="871" name="Google Shape;871;g1e49b9cd969_0_186"/>
          <p:cNvSpPr/>
          <p:nvPr/>
        </p:nvSpPr>
        <p:spPr>
          <a:xfrm>
            <a:off x="5585253" y="11717484"/>
            <a:ext cx="3031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Physical Prototypes</a:t>
            </a:r>
            <a:endParaRPr b="0" i="0" sz="2800" u="none" cap="none" strike="noStrike">
              <a:solidFill>
                <a:srgbClr val="7030A0"/>
              </a:solidFill>
              <a:latin typeface="Arial"/>
              <a:ea typeface="Arial"/>
              <a:cs typeface="Arial"/>
              <a:sym typeface="Arial"/>
            </a:endParaRPr>
          </a:p>
        </p:txBody>
      </p:sp>
      <p:sp>
        <p:nvSpPr>
          <p:cNvPr id="872" name="Google Shape;872;g1e49b9cd969_0_186"/>
          <p:cNvSpPr/>
          <p:nvPr/>
        </p:nvSpPr>
        <p:spPr>
          <a:xfrm>
            <a:off x="5205906" y="11875514"/>
            <a:ext cx="337200" cy="337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accent6"/>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p:txBody>
      </p:sp>
      <p:sp>
        <p:nvSpPr>
          <p:cNvPr id="873" name="Google Shape;873;g1e49b9cd969_0_186"/>
          <p:cNvSpPr/>
          <p:nvPr/>
        </p:nvSpPr>
        <p:spPr>
          <a:xfrm>
            <a:off x="9128321" y="6292475"/>
            <a:ext cx="17619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Form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74" name="Google Shape;874;g1e49b9cd969_0_186"/>
          <p:cNvSpPr/>
          <p:nvPr/>
        </p:nvSpPr>
        <p:spPr>
          <a:xfrm>
            <a:off x="8650712" y="637665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75" name="Google Shape;875;g1e49b9cd969_0_186"/>
          <p:cNvSpPr/>
          <p:nvPr/>
        </p:nvSpPr>
        <p:spPr>
          <a:xfrm>
            <a:off x="9128335" y="9340487"/>
            <a:ext cx="20040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Ergonomic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76" name="Google Shape;876;g1e49b9cd969_0_186"/>
          <p:cNvSpPr/>
          <p:nvPr/>
        </p:nvSpPr>
        <p:spPr>
          <a:xfrm>
            <a:off x="8650712" y="942465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77" name="Google Shape;877;g1e49b9cd969_0_186"/>
          <p:cNvSpPr/>
          <p:nvPr/>
        </p:nvSpPr>
        <p:spPr>
          <a:xfrm>
            <a:off x="15427535" y="6292487"/>
            <a:ext cx="18453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Mockup</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78" name="Google Shape;878;g1e49b9cd969_0_186"/>
          <p:cNvSpPr/>
          <p:nvPr/>
        </p:nvSpPr>
        <p:spPr>
          <a:xfrm>
            <a:off x="14949912" y="637665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79" name="Google Shape;879;g1e49b9cd969_0_186"/>
          <p:cNvSpPr/>
          <p:nvPr/>
        </p:nvSpPr>
        <p:spPr>
          <a:xfrm>
            <a:off x="5135352" y="1098929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cxnSp>
        <p:nvCxnSpPr>
          <p:cNvPr id="880" name="Google Shape;880;g1e49b9cd969_0_186"/>
          <p:cNvCxnSpPr/>
          <p:nvPr/>
        </p:nvCxnSpPr>
        <p:spPr>
          <a:xfrm>
            <a:off x="5210911" y="11455035"/>
            <a:ext cx="15474900" cy="46200"/>
          </a:xfrm>
          <a:prstGeom prst="straightConnector1">
            <a:avLst/>
          </a:prstGeom>
          <a:noFill/>
          <a:ln cap="flat" cmpd="sng" w="9525">
            <a:solidFill>
              <a:srgbClr val="5FB5CD"/>
            </a:solidFill>
            <a:prstDash val="solid"/>
            <a:round/>
            <a:headEnd len="sm" w="sm" type="none"/>
            <a:tailEnd len="sm" w="sm" type="none"/>
          </a:ln>
        </p:spPr>
      </p:cxnSp>
      <p:sp>
        <p:nvSpPr>
          <p:cNvPr id="881" name="Google Shape;881;g1e49b9cd969_0_186"/>
          <p:cNvSpPr/>
          <p:nvPr/>
        </p:nvSpPr>
        <p:spPr>
          <a:xfrm>
            <a:off x="15427534" y="9421767"/>
            <a:ext cx="28824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Proof of Concept</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82" name="Google Shape;882;g1e49b9cd969_0_186"/>
          <p:cNvSpPr/>
          <p:nvPr/>
        </p:nvSpPr>
        <p:spPr>
          <a:xfrm>
            <a:off x="14949912" y="950593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83" name="Google Shape;883;g1e49b9cd969_0_186"/>
          <p:cNvSpPr/>
          <p:nvPr/>
        </p:nvSpPr>
        <p:spPr>
          <a:xfrm>
            <a:off x="18495855" y="2777127"/>
            <a:ext cx="21645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High Fidelity</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Functional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Prototype</a:t>
            </a:r>
            <a:endParaRPr b="0" i="0" sz="1400" u="none" cap="none" strike="noStrike">
              <a:solidFill>
                <a:schemeClr val="dk1"/>
              </a:solidFill>
              <a:latin typeface="Arial"/>
              <a:ea typeface="Arial"/>
              <a:cs typeface="Arial"/>
              <a:sym typeface="Arial"/>
            </a:endParaRPr>
          </a:p>
        </p:txBody>
      </p:sp>
      <p:sp>
        <p:nvSpPr>
          <p:cNvPr id="884" name="Google Shape;884;g1e49b9cd969_0_186"/>
          <p:cNvSpPr/>
          <p:nvPr/>
        </p:nvSpPr>
        <p:spPr>
          <a:xfrm>
            <a:off x="18018232" y="278001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85" name="Google Shape;885;g1e49b9cd969_0_186"/>
          <p:cNvSpPr/>
          <p:nvPr/>
        </p:nvSpPr>
        <p:spPr>
          <a:xfrm>
            <a:off x="11912175" y="2756807"/>
            <a:ext cx="17619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Aesthetic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chemeClr val="dk1"/>
                </a:solidFill>
                <a:latin typeface="Helvetica Neue"/>
                <a:ea typeface="Helvetica Neue"/>
                <a:cs typeface="Helvetica Neue"/>
                <a:sym typeface="Helvetica Neue"/>
              </a:rPr>
              <a:t>Model</a:t>
            </a:r>
            <a:endParaRPr b="0" i="0" sz="2400" u="none" cap="none" strike="noStrike">
              <a:solidFill>
                <a:schemeClr val="dk1"/>
              </a:solidFill>
              <a:latin typeface="Helvetica Neue Light"/>
              <a:ea typeface="Helvetica Neue Light"/>
              <a:cs typeface="Helvetica Neue Light"/>
              <a:sym typeface="Helvetica Neue Light"/>
            </a:endParaRPr>
          </a:p>
        </p:txBody>
      </p:sp>
      <p:sp>
        <p:nvSpPr>
          <p:cNvPr id="886" name="Google Shape;886;g1e49b9cd969_0_186"/>
          <p:cNvSpPr/>
          <p:nvPr/>
        </p:nvSpPr>
        <p:spPr>
          <a:xfrm>
            <a:off x="11434552" y="2840978"/>
            <a:ext cx="496200" cy="496200"/>
          </a:xfrm>
          <a:prstGeom prst="rect">
            <a:avLst/>
          </a:prstGeom>
          <a:gradFill>
            <a:gsLst>
              <a:gs pos="0">
                <a:srgbClr val="721FB0"/>
              </a:gs>
              <a:gs pos="100000">
                <a:srgbClr val="C29BF6"/>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87" name="Google Shape;887;g1e49b9cd969_0_186"/>
          <p:cNvSpPr/>
          <p:nvPr/>
        </p:nvSpPr>
        <p:spPr>
          <a:xfrm>
            <a:off x="2498177" y="2332725"/>
            <a:ext cx="3031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dk1"/>
                </a:solidFill>
                <a:latin typeface="Arial"/>
                <a:ea typeface="Arial"/>
                <a:cs typeface="Arial"/>
                <a:sym typeface="Arial"/>
              </a:rPr>
              <a:t>AESTHETICS</a:t>
            </a:r>
            <a:endParaRPr b="0" i="0" sz="3200" u="none" cap="none" strike="noStrike">
              <a:solidFill>
                <a:schemeClr val="dk1"/>
              </a:solidFill>
              <a:latin typeface="Arial"/>
              <a:ea typeface="Arial"/>
              <a:cs typeface="Arial"/>
              <a:sym typeface="Arial"/>
            </a:endParaRPr>
          </a:p>
        </p:txBody>
      </p:sp>
      <p:sp>
        <p:nvSpPr>
          <p:cNvPr id="888" name="Google Shape;888;g1e49b9cd969_0_186"/>
          <p:cNvSpPr/>
          <p:nvPr/>
        </p:nvSpPr>
        <p:spPr>
          <a:xfrm>
            <a:off x="5585253" y="11717484"/>
            <a:ext cx="30315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7030A0"/>
                </a:solidFill>
                <a:latin typeface="Arial"/>
                <a:ea typeface="Arial"/>
                <a:cs typeface="Arial"/>
                <a:sym typeface="Arial"/>
              </a:rPr>
              <a:t>Physical Prototypes</a:t>
            </a:r>
            <a:endParaRPr b="0" i="0" sz="2800" u="none" cap="none" strike="noStrike">
              <a:solidFill>
                <a:srgbClr val="7030A0"/>
              </a:solidFill>
              <a:latin typeface="Arial"/>
              <a:ea typeface="Arial"/>
              <a:cs typeface="Arial"/>
              <a:sym typeface="Arial"/>
            </a:endParaRPr>
          </a:p>
        </p:txBody>
      </p:sp>
      <p:sp>
        <p:nvSpPr>
          <p:cNvPr id="889" name="Google Shape;889;g1e49b9cd969_0_186"/>
          <p:cNvSpPr/>
          <p:nvPr/>
        </p:nvSpPr>
        <p:spPr>
          <a:xfrm>
            <a:off x="14081760" y="2519680"/>
            <a:ext cx="6665100" cy="5059800"/>
          </a:xfrm>
          <a:prstGeom prst="roundRect">
            <a:avLst>
              <a:gd fmla="val 10965" name="adj"/>
            </a:avLst>
          </a:prstGeom>
          <a:gradFill>
            <a:gsLst>
              <a:gs pos="0">
                <a:srgbClr val="531681">
                  <a:alpha val="29411"/>
                </a:srgbClr>
              </a:gs>
              <a:gs pos="80000">
                <a:srgbClr val="6E1DAA">
                  <a:alpha val="29411"/>
                </a:srgbClr>
              </a:gs>
              <a:gs pos="100000">
                <a:srgbClr val="6E1AAE">
                  <a:alpha val="29411"/>
                </a:srgbClr>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90" name="Google Shape;890;g1e49b9cd969_0_186"/>
          <p:cNvSpPr/>
          <p:nvPr/>
        </p:nvSpPr>
        <p:spPr>
          <a:xfrm>
            <a:off x="17501477" y="2540000"/>
            <a:ext cx="3265500" cy="2478900"/>
          </a:xfrm>
          <a:prstGeom prst="roundRect">
            <a:avLst>
              <a:gd fmla="val 19162" name="adj"/>
            </a:avLst>
          </a:prstGeom>
          <a:gradFill>
            <a:gsLst>
              <a:gs pos="0">
                <a:srgbClr val="531681">
                  <a:alpha val="29411"/>
                </a:srgbClr>
              </a:gs>
              <a:gs pos="80000">
                <a:srgbClr val="6E1DAA">
                  <a:alpha val="29411"/>
                </a:srgbClr>
              </a:gs>
              <a:gs pos="100000">
                <a:srgbClr val="6E1AAE">
                  <a:alpha val="29411"/>
                </a:srgbClr>
              </a:gs>
            </a:gsLst>
            <a:lin ang="16200038" scaled="0"/>
          </a:grad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91" name="Google Shape;891;g1e49b9cd969_0_186"/>
          <p:cNvSpPr/>
          <p:nvPr/>
        </p:nvSpPr>
        <p:spPr>
          <a:xfrm>
            <a:off x="11115051" y="2559650"/>
            <a:ext cx="9651900" cy="6767400"/>
          </a:xfrm>
          <a:prstGeom prst="roundRect">
            <a:avLst>
              <a:gd fmla="val 7382" name="adj"/>
            </a:avLst>
          </a:prstGeom>
          <a:noFill/>
          <a:ln cap="flat" cmpd="sng" w="9525">
            <a:solidFill>
              <a:srgbClr val="6D2B9E"/>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892" name="Google Shape;892;g1e49b9cd969_0_186"/>
          <p:cNvSpPr/>
          <p:nvPr/>
        </p:nvSpPr>
        <p:spPr>
          <a:xfrm>
            <a:off x="12191649" y="8083871"/>
            <a:ext cx="78183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fr-FR" sz="3200" u="none" cap="none" strike="noStrike">
                <a:solidFill>
                  <a:schemeClr val="accent6"/>
                </a:solidFill>
                <a:latin typeface="Arial"/>
                <a:ea typeface="Arial"/>
                <a:cs typeface="Arial"/>
                <a:sym typeface="Arial"/>
              </a:rPr>
              <a:t>Higher Fidelity = Decreased speed of Iteration</a:t>
            </a:r>
            <a:endParaRPr b="0" i="0" sz="3200" u="none" cap="none" strike="noStrike">
              <a:solidFill>
                <a:schemeClr val="accent6"/>
              </a:solidFill>
              <a:latin typeface="Arial"/>
              <a:ea typeface="Arial"/>
              <a:cs typeface="Arial"/>
              <a:sym typeface="Aria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99" name="Shape 899"/>
        <p:cNvGrpSpPr/>
        <p:nvPr/>
      </p:nvGrpSpPr>
      <p:grpSpPr>
        <a:xfrm>
          <a:off x="0" y="0"/>
          <a:ext cx="0" cy="0"/>
          <a:chOff x="0" y="0"/>
          <a:chExt cx="0" cy="0"/>
        </a:xfrm>
      </p:grpSpPr>
      <p:sp>
        <p:nvSpPr>
          <p:cNvPr id="900" name="Google Shape;900;p96"/>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What is the appropriate level of fidelity?</a:t>
            </a:r>
            <a:endParaRPr b="0" i="0" sz="7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FFFFF"/>
                </a:solidFill>
                <a:latin typeface="Arial"/>
                <a:ea typeface="Arial"/>
                <a:cs typeface="Arial"/>
                <a:sym typeface="Arial"/>
              </a:rPr>
              <a:t>The level of fidelity that allows you to test what’s important while maximizing the number of possible iterations.</a:t>
            </a:r>
            <a:endParaRPr b="0" i="0" sz="7200" u="none" cap="none" strike="noStrike">
              <a:solidFill>
                <a:srgbClr val="F6BB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
        <p:nvSpPr>
          <p:cNvPr id="901" name="Google Shape;901;p96"/>
          <p:cNvSpPr/>
          <p:nvPr/>
        </p:nvSpPr>
        <p:spPr>
          <a:xfrm>
            <a:off x="3491415" y="6157480"/>
            <a:ext cx="14473314" cy="18589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fr-FR" sz="2800" u="none" cap="none" strike="noStrike">
                <a:solidFill>
                  <a:srgbClr val="FFFFFF"/>
                </a:solidFill>
                <a:latin typeface="Arial"/>
                <a:ea typeface="Arial"/>
                <a:cs typeface="Arial"/>
                <a:sym typeface="Arial"/>
              </a:rPr>
              <a:t>With most prototypes, the level of fidelity can be relatively low.  People are naturally good at using their imagination to fill in the details.</a:t>
            </a:r>
            <a:endParaRPr b="0" i="0" sz="1400" u="none" cap="none" strike="noStrike">
              <a:solidFill>
                <a:srgbClr val="000000"/>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Arial"/>
              <a:ea typeface="Arial"/>
              <a:cs typeface="Arial"/>
              <a:sym typeface="Arial"/>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8" name="Shape 908"/>
        <p:cNvGrpSpPr/>
        <p:nvPr/>
      </p:nvGrpSpPr>
      <p:grpSpPr>
        <a:xfrm>
          <a:off x="0" y="0"/>
          <a:ext cx="0" cy="0"/>
          <a:chOff x="0" y="0"/>
          <a:chExt cx="0" cy="0"/>
        </a:xfrm>
      </p:grpSpPr>
      <p:sp>
        <p:nvSpPr>
          <p:cNvPr id="909" name="Google Shape;909;p97"/>
          <p:cNvSpPr txBox="1"/>
          <p:nvPr/>
        </p:nvSpPr>
        <p:spPr>
          <a:xfrm>
            <a:off x="3352799" y="762000"/>
            <a:ext cx="1621981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6BB00"/>
                </a:solidFill>
                <a:latin typeface="Arial"/>
                <a:ea typeface="Arial"/>
                <a:cs typeface="Arial"/>
                <a:sym typeface="Arial"/>
              </a:rPr>
              <a:t>Start with Low Fidelity Prototypes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rPr b="0" i="0" lang="fr-FR" sz="7200" u="none" cap="none" strike="noStrike">
                <a:solidFill>
                  <a:srgbClr val="FFFFFF"/>
                </a:solidFill>
                <a:latin typeface="Arial"/>
                <a:ea typeface="Arial"/>
                <a:cs typeface="Arial"/>
                <a:sym typeface="Arial"/>
              </a:rPr>
              <a:t>These prototypes are extremely useful as they can be made quickly, changed without repercussions, and often elicit better feedback (users are not worried about hurting the designers’ feelings).</a:t>
            </a:r>
            <a:endParaRPr b="0" i="0" sz="7200" u="none" cap="none" strike="noStrike">
              <a:solidFill>
                <a:srgbClr val="F6BB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200"/>
              <a:buFont typeface="Arial"/>
              <a:buNone/>
            </a:pPr>
            <a:r>
              <a:t/>
            </a:r>
            <a:endParaRPr b="0" i="0" sz="7200" u="none" cap="none" strike="noStrike">
              <a:solidFill>
                <a:srgbClr val="F6BB00"/>
              </a:solidFill>
              <a:latin typeface="Arial"/>
              <a:ea typeface="Arial"/>
              <a:cs typeface="Arial"/>
              <a:sym typeface="Arial"/>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3" name="Shape 913"/>
        <p:cNvGrpSpPr/>
        <p:nvPr/>
      </p:nvGrpSpPr>
      <p:grpSpPr>
        <a:xfrm>
          <a:off x="0" y="0"/>
          <a:ext cx="0" cy="0"/>
          <a:chOff x="0" y="0"/>
          <a:chExt cx="0" cy="0"/>
        </a:xfrm>
      </p:grpSpPr>
      <p:sp>
        <p:nvSpPr>
          <p:cNvPr id="914" name="Google Shape;914;p22"/>
          <p:cNvSpPr txBox="1"/>
          <p:nvPr/>
        </p:nvSpPr>
        <p:spPr>
          <a:xfrm>
            <a:off x="1966659" y="5670236"/>
            <a:ext cx="3991675" cy="609855"/>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500"/>
              <a:buFont typeface="Helvetica Neue"/>
              <a:buNone/>
            </a:pPr>
            <a:r>
              <a:rPr b="0" i="0" lang="fr-FR" sz="3500" u="none" cap="none" strike="noStrike">
                <a:solidFill>
                  <a:srgbClr val="000000"/>
                </a:solidFill>
                <a:latin typeface="Helvetica Neue"/>
                <a:ea typeface="Helvetica Neue"/>
                <a:cs typeface="Helvetica Neue"/>
                <a:sym typeface="Helvetica Neue"/>
              </a:rPr>
              <a:t>Economies of scale</a:t>
            </a:r>
            <a:endParaRPr b="0" i="0" sz="1400" u="none" cap="none" strike="noStrike">
              <a:solidFill>
                <a:srgbClr val="000000"/>
              </a:solidFill>
              <a:latin typeface="Arial"/>
              <a:ea typeface="Arial"/>
              <a:cs typeface="Arial"/>
              <a:sym typeface="Arial"/>
            </a:endParaRPr>
          </a:p>
        </p:txBody>
      </p:sp>
      <p:pic>
        <p:nvPicPr>
          <p:cNvPr descr="Subtracting.png" id="915" name="Google Shape;915;p22"/>
          <p:cNvPicPr preferRelativeResize="0"/>
          <p:nvPr/>
        </p:nvPicPr>
        <p:blipFill rotWithShape="1">
          <a:blip r:embed="rId3">
            <a:alphaModFix/>
          </a:blip>
          <a:srcRect b="0" l="0" r="0" t="0"/>
          <a:stretch/>
        </p:blipFill>
        <p:spPr>
          <a:xfrm>
            <a:off x="503001" y="3458800"/>
            <a:ext cx="8201250" cy="2160001"/>
          </a:xfrm>
          <a:prstGeom prst="rect">
            <a:avLst/>
          </a:prstGeom>
          <a:noFill/>
          <a:ln>
            <a:noFill/>
          </a:ln>
        </p:spPr>
      </p:pic>
      <p:sp>
        <p:nvSpPr>
          <p:cNvPr id="916" name="Google Shape;916;p22"/>
          <p:cNvSpPr txBox="1"/>
          <p:nvPr/>
        </p:nvSpPr>
        <p:spPr>
          <a:xfrm>
            <a:off x="12187621" y="2303428"/>
            <a:ext cx="1596010" cy="56044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000"/>
              <a:buFont typeface="Helvetica Neue"/>
              <a:buNone/>
            </a:pPr>
            <a:r>
              <a:rPr b="1" i="0" lang="fr-FR" sz="3000" u="none" cap="none" strike="noStrike">
                <a:solidFill>
                  <a:srgbClr val="000000"/>
                </a:solidFill>
                <a:latin typeface="Helvetica Neue"/>
                <a:ea typeface="Helvetica Neue"/>
                <a:cs typeface="Helvetica Neue"/>
                <a:sym typeface="Helvetica Neue"/>
              </a:rPr>
              <a:t>Shaping</a:t>
            </a:r>
            <a:endParaRPr b="0" i="0" sz="1400" u="none" cap="none" strike="noStrike">
              <a:solidFill>
                <a:srgbClr val="000000"/>
              </a:solidFill>
              <a:latin typeface="Arial"/>
              <a:ea typeface="Arial"/>
              <a:cs typeface="Arial"/>
              <a:sym typeface="Arial"/>
            </a:endParaRPr>
          </a:p>
        </p:txBody>
      </p:sp>
      <p:pic>
        <p:nvPicPr>
          <p:cNvPr descr="Shaping.png" id="917" name="Google Shape;917;p22"/>
          <p:cNvPicPr preferRelativeResize="0"/>
          <p:nvPr/>
        </p:nvPicPr>
        <p:blipFill rotWithShape="1">
          <a:blip r:embed="rId4">
            <a:alphaModFix/>
          </a:blip>
          <a:srcRect b="0" l="0" r="0" t="0"/>
          <a:stretch/>
        </p:blipFill>
        <p:spPr>
          <a:xfrm>
            <a:off x="9191417" y="3278800"/>
            <a:ext cx="6431914" cy="2520001"/>
          </a:xfrm>
          <a:prstGeom prst="rect">
            <a:avLst/>
          </a:prstGeom>
          <a:noFill/>
          <a:ln>
            <a:noFill/>
          </a:ln>
        </p:spPr>
      </p:pic>
      <p:sp>
        <p:nvSpPr>
          <p:cNvPr id="918" name="Google Shape;918;p22"/>
          <p:cNvSpPr txBox="1"/>
          <p:nvPr/>
        </p:nvSpPr>
        <p:spPr>
          <a:xfrm>
            <a:off x="3692761" y="2303428"/>
            <a:ext cx="2189227" cy="56044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000"/>
              <a:buFont typeface="Helvetica Neue"/>
              <a:buNone/>
            </a:pPr>
            <a:r>
              <a:rPr b="1" i="0" lang="fr-FR" sz="3000" u="none" cap="none" strike="noStrike">
                <a:solidFill>
                  <a:srgbClr val="000000"/>
                </a:solidFill>
                <a:latin typeface="Helvetica Neue"/>
                <a:ea typeface="Helvetica Neue"/>
                <a:cs typeface="Helvetica Neue"/>
                <a:sym typeface="Helvetica Neue"/>
              </a:rPr>
              <a:t>Subtractive</a:t>
            </a:r>
            <a:endParaRPr b="0" i="0" sz="1400" u="none" cap="none" strike="noStrike">
              <a:solidFill>
                <a:srgbClr val="000000"/>
              </a:solidFill>
              <a:latin typeface="Arial"/>
              <a:ea typeface="Arial"/>
              <a:cs typeface="Arial"/>
              <a:sym typeface="Arial"/>
            </a:endParaRPr>
          </a:p>
        </p:txBody>
      </p:sp>
      <p:sp>
        <p:nvSpPr>
          <p:cNvPr id="919" name="Google Shape;919;p22"/>
          <p:cNvSpPr/>
          <p:nvPr/>
        </p:nvSpPr>
        <p:spPr>
          <a:xfrm>
            <a:off x="319935" y="1974949"/>
            <a:ext cx="16747359" cy="4285989"/>
          </a:xfrm>
          <a:prstGeom prst="rect">
            <a:avLst/>
          </a:prstGeom>
          <a:noFill/>
          <a:ln cap="rnd" cmpd="sng" w="63500">
            <a:solidFill>
              <a:srgbClr val="8BC9A4"/>
            </a:solidFill>
            <a:prstDash val="dashDot"/>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920" name="Google Shape;920;p22"/>
          <p:cNvSpPr txBox="1"/>
          <p:nvPr/>
        </p:nvSpPr>
        <p:spPr>
          <a:xfrm>
            <a:off x="368023" y="1394534"/>
            <a:ext cx="4002983" cy="729956"/>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3464"/>
              <a:buFont typeface="Helvetica Neue"/>
              <a:buNone/>
            </a:pPr>
            <a:r>
              <a:rPr b="0" i="0" lang="fr-FR" sz="3464" u="none" cap="none" strike="noStrike">
                <a:solidFill>
                  <a:srgbClr val="000000"/>
                </a:solidFill>
                <a:latin typeface="Helvetica Neue"/>
                <a:ea typeface="Helvetica Neue"/>
                <a:cs typeface="Helvetica Neue"/>
                <a:sym typeface="Helvetica Neue"/>
              </a:rPr>
              <a:t>Traditional Process</a:t>
            </a:r>
            <a:endParaRPr b="0" i="0" sz="1400" u="none" cap="none" strike="noStrike">
              <a:solidFill>
                <a:srgbClr val="000000"/>
              </a:solidFill>
              <a:latin typeface="Arial"/>
              <a:ea typeface="Arial"/>
              <a:cs typeface="Arial"/>
              <a:sym typeface="Arial"/>
            </a:endParaRPr>
          </a:p>
        </p:txBody>
      </p:sp>
      <p:sp>
        <p:nvSpPr>
          <p:cNvPr id="921" name="Google Shape;921;p22"/>
          <p:cNvSpPr txBox="1"/>
          <p:nvPr>
            <p:ph type="title"/>
          </p:nvPr>
        </p:nvSpPr>
        <p:spPr>
          <a:xfrm>
            <a:off x="-15412" y="6254"/>
            <a:ext cx="24414824" cy="1168342"/>
          </a:xfrm>
          <a:prstGeom prst="rect">
            <a:avLst/>
          </a:prstGeom>
          <a:solidFill>
            <a:srgbClr val="025699"/>
          </a:solidFill>
          <a:ln>
            <a:noFill/>
          </a:ln>
        </p:spPr>
        <p:txBody>
          <a:bodyPr anchorCtr="0" anchor="ctr" bIns="50800" lIns="50800" spcFirstLastPara="1" rIns="50800" wrap="square" tIns="50800">
            <a:normAutofit fontScale="90000"/>
          </a:bodyPr>
          <a:lstStyle/>
          <a:p>
            <a:pPr indent="0" lvl="0" marL="0" rtl="0" algn="ctr">
              <a:lnSpc>
                <a:spcPct val="100000"/>
              </a:lnSpc>
              <a:spcBef>
                <a:spcPts val="0"/>
              </a:spcBef>
              <a:spcAft>
                <a:spcPts val="0"/>
              </a:spcAft>
              <a:buClr>
                <a:srgbClr val="FFFFFF"/>
              </a:buClr>
              <a:buSzPct val="100000"/>
              <a:buFont typeface="Georgia"/>
              <a:buNone/>
            </a:pPr>
            <a:r>
              <a:rPr lang="fr-FR" sz="7394">
                <a:solidFill>
                  <a:srgbClr val="FFFFFF"/>
                </a:solidFill>
                <a:latin typeface="Georgia"/>
                <a:ea typeface="Georgia"/>
                <a:cs typeface="Georgia"/>
                <a:sym typeface="Georgia"/>
              </a:rPr>
              <a:t>How to Make Almost Anything..</a:t>
            </a:r>
            <a:endParaRPr/>
          </a:p>
        </p:txBody>
      </p:sp>
      <p:grpSp>
        <p:nvGrpSpPr>
          <p:cNvPr id="922" name="Google Shape;922;p22"/>
          <p:cNvGrpSpPr/>
          <p:nvPr/>
        </p:nvGrpSpPr>
        <p:grpSpPr>
          <a:xfrm>
            <a:off x="19040381" y="2303427"/>
            <a:ext cx="3344767" cy="4866078"/>
            <a:chOff x="0" y="-1"/>
            <a:chExt cx="3344765" cy="4866077"/>
          </a:xfrm>
        </p:grpSpPr>
        <p:pic>
          <p:nvPicPr>
            <p:cNvPr descr="FDM.pdf" id="923" name="Google Shape;923;p22"/>
            <p:cNvPicPr preferRelativeResize="0"/>
            <p:nvPr/>
          </p:nvPicPr>
          <p:blipFill rotWithShape="1">
            <a:blip r:embed="rId5">
              <a:alphaModFix/>
            </a:blip>
            <a:srcRect b="0" l="0" r="0" t="0"/>
            <a:stretch/>
          </p:blipFill>
          <p:spPr>
            <a:xfrm>
              <a:off x="0" y="1032828"/>
              <a:ext cx="3344765" cy="3833248"/>
            </a:xfrm>
            <a:prstGeom prst="rect">
              <a:avLst/>
            </a:prstGeom>
            <a:noFill/>
            <a:ln>
              <a:noFill/>
            </a:ln>
          </p:spPr>
        </p:pic>
        <p:sp>
          <p:nvSpPr>
            <p:cNvPr id="924" name="Google Shape;924;p22"/>
            <p:cNvSpPr txBox="1"/>
            <p:nvPr/>
          </p:nvSpPr>
          <p:spPr>
            <a:xfrm>
              <a:off x="878188" y="-1"/>
              <a:ext cx="1588390" cy="56045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000"/>
                <a:buFont typeface="Helvetica Neue"/>
                <a:buNone/>
              </a:pPr>
              <a:r>
                <a:rPr b="1" i="0" lang="fr-FR" sz="3000" u="none" cap="none" strike="noStrike">
                  <a:solidFill>
                    <a:srgbClr val="000000"/>
                  </a:solidFill>
                  <a:latin typeface="Helvetica Neue"/>
                  <a:ea typeface="Helvetica Neue"/>
                  <a:cs typeface="Helvetica Neue"/>
                  <a:sym typeface="Helvetica Neue"/>
                </a:rPr>
                <a:t>Additive</a:t>
              </a:r>
              <a:endParaRPr b="0" i="0" sz="1400" u="none" cap="none" strike="noStrike">
                <a:solidFill>
                  <a:srgbClr val="000000"/>
                </a:solidFill>
                <a:latin typeface="Arial"/>
                <a:ea typeface="Arial"/>
                <a:cs typeface="Arial"/>
                <a:sym typeface="Arial"/>
              </a:endParaRPr>
            </a:p>
          </p:txBody>
        </p:sp>
      </p:grpSp>
      <p:grpSp>
        <p:nvGrpSpPr>
          <p:cNvPr id="925" name="Google Shape;925;p22"/>
          <p:cNvGrpSpPr/>
          <p:nvPr/>
        </p:nvGrpSpPr>
        <p:grpSpPr>
          <a:xfrm>
            <a:off x="734120" y="7709203"/>
            <a:ext cx="19924702" cy="4839984"/>
            <a:chOff x="0" y="0"/>
            <a:chExt cx="19924701" cy="4839981"/>
          </a:xfrm>
        </p:grpSpPr>
        <p:pic>
          <p:nvPicPr>
            <p:cNvPr descr="Time-to-Market.pdf" id="926" name="Google Shape;926;p22"/>
            <p:cNvPicPr preferRelativeResize="0"/>
            <p:nvPr/>
          </p:nvPicPr>
          <p:blipFill rotWithShape="1">
            <a:blip r:embed="rId6">
              <a:alphaModFix/>
            </a:blip>
            <a:srcRect b="0" l="0" r="0" t="0"/>
            <a:stretch/>
          </p:blipFill>
          <p:spPr>
            <a:xfrm>
              <a:off x="0" y="1178734"/>
              <a:ext cx="19924701" cy="3661247"/>
            </a:xfrm>
            <a:prstGeom prst="rect">
              <a:avLst/>
            </a:prstGeom>
            <a:noFill/>
            <a:ln>
              <a:noFill/>
            </a:ln>
          </p:spPr>
        </p:pic>
        <p:sp>
          <p:nvSpPr>
            <p:cNvPr id="927" name="Google Shape;927;p22"/>
            <p:cNvSpPr/>
            <p:nvPr/>
          </p:nvSpPr>
          <p:spPr>
            <a:xfrm>
              <a:off x="0" y="0"/>
              <a:ext cx="2944877" cy="585112"/>
            </a:xfrm>
            <a:prstGeom prst="rect">
              <a:avLst/>
            </a:prstGeom>
            <a:solidFill>
              <a:srgbClr val="025699"/>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Time to Market</a:t>
              </a:r>
              <a:endParaRPr b="0" i="0" sz="1400" u="none" cap="none" strike="noStrike">
                <a:solidFill>
                  <a:srgbClr val="000000"/>
                </a:solidFill>
                <a:latin typeface="Arial"/>
                <a:ea typeface="Arial"/>
                <a:cs typeface="Arial"/>
                <a:sym typeface="Arial"/>
              </a:endParaRPr>
            </a:p>
          </p:txBody>
        </p:sp>
        <p:cxnSp>
          <p:nvCxnSpPr>
            <p:cNvPr id="928" name="Google Shape;928;p22"/>
            <p:cNvCxnSpPr/>
            <p:nvPr/>
          </p:nvCxnSpPr>
          <p:spPr>
            <a:xfrm>
              <a:off x="0" y="760214"/>
              <a:ext cx="6815745" cy="1"/>
            </a:xfrm>
            <a:prstGeom prst="straightConnector1">
              <a:avLst/>
            </a:prstGeom>
            <a:noFill/>
            <a:ln cap="flat" cmpd="sng" w="25400">
              <a:solidFill>
                <a:srgbClr val="000000"/>
              </a:solidFill>
              <a:prstDash val="solid"/>
              <a:miter lim="400000"/>
              <a:headEnd len="sm" w="sm" type="none"/>
              <a:tailEnd len="med" w="med" type="triangle"/>
            </a:ln>
          </p:spPr>
        </p:cxnSp>
      </p:grpSp>
      <p:pic>
        <p:nvPicPr>
          <p:cNvPr descr="Rectangle Carré" id="929" name="Google Shape;929;p22"/>
          <p:cNvPicPr preferRelativeResize="0"/>
          <p:nvPr/>
        </p:nvPicPr>
        <p:blipFill rotWithShape="1">
          <a:blip r:embed="rId7">
            <a:alphaModFix/>
          </a:blip>
          <a:srcRect b="0" l="0" r="0" t="0"/>
          <a:stretch/>
        </p:blipFill>
        <p:spPr>
          <a:xfrm>
            <a:off x="17675752" y="1911449"/>
            <a:ext cx="5805042" cy="5496505"/>
          </a:xfrm>
          <a:prstGeom prst="rect">
            <a:avLst/>
          </a:prstGeom>
          <a:noFill/>
          <a:ln>
            <a:noFill/>
          </a:ln>
        </p:spPr>
      </p:pic>
      <p:sp>
        <p:nvSpPr>
          <p:cNvPr id="930" name="Google Shape;930;p22"/>
          <p:cNvSpPr txBox="1"/>
          <p:nvPr/>
        </p:nvSpPr>
        <p:spPr>
          <a:xfrm>
            <a:off x="17704508" y="1356434"/>
            <a:ext cx="4002983" cy="729956"/>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3509"/>
              <a:buFont typeface="Helvetica Neue"/>
              <a:buNone/>
            </a:pPr>
            <a:r>
              <a:rPr b="0" i="0" lang="fr-FR" sz="3509" u="none" cap="none" strike="noStrike">
                <a:solidFill>
                  <a:srgbClr val="000000"/>
                </a:solidFill>
                <a:latin typeface="Helvetica Neue"/>
                <a:ea typeface="Helvetica Neue"/>
                <a:cs typeface="Helvetica Neue"/>
                <a:sym typeface="Helvetica Neue"/>
              </a:rPr>
              <a:t>Disruptive Process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4" name="Shape 934"/>
        <p:cNvGrpSpPr/>
        <p:nvPr/>
      </p:nvGrpSpPr>
      <p:grpSpPr>
        <a:xfrm>
          <a:off x="0" y="0"/>
          <a:ext cx="0" cy="0"/>
          <a:chOff x="0" y="0"/>
          <a:chExt cx="0" cy="0"/>
        </a:xfrm>
      </p:grpSpPr>
      <p:sp>
        <p:nvSpPr>
          <p:cNvPr id="935" name="Google Shape;935;p23"/>
          <p:cNvSpPr txBox="1"/>
          <p:nvPr>
            <p:ph idx="4294967295" type="title"/>
          </p:nvPr>
        </p:nvSpPr>
        <p:spPr>
          <a:xfrm>
            <a:off x="1108129" y="174954"/>
            <a:ext cx="12137114" cy="158333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000000"/>
              </a:buClr>
              <a:buSzPts val="8500"/>
              <a:buFont typeface="Georgia"/>
              <a:buNone/>
            </a:pPr>
            <a:r>
              <a:rPr lang="fr-FR" sz="8500">
                <a:latin typeface="Georgia"/>
                <a:ea typeface="Georgia"/>
                <a:cs typeface="Georgia"/>
                <a:sym typeface="Georgia"/>
              </a:rPr>
              <a:t>Additive Manufacturing</a:t>
            </a:r>
            <a:endParaRPr/>
          </a:p>
        </p:txBody>
      </p:sp>
      <p:pic>
        <p:nvPicPr>
          <p:cNvPr descr="image55.png" id="936" name="Google Shape;936;p23"/>
          <p:cNvPicPr preferRelativeResize="0"/>
          <p:nvPr/>
        </p:nvPicPr>
        <p:blipFill rotWithShape="1">
          <a:blip r:embed="rId3">
            <a:alphaModFix/>
          </a:blip>
          <a:srcRect b="1879" l="57862" r="7871" t="541"/>
          <a:stretch/>
        </p:blipFill>
        <p:spPr>
          <a:xfrm>
            <a:off x="15855522" y="0"/>
            <a:ext cx="8560742" cy="13715999"/>
          </a:xfrm>
          <a:prstGeom prst="rect">
            <a:avLst/>
          </a:prstGeom>
          <a:noFill/>
          <a:ln>
            <a:noFill/>
          </a:ln>
        </p:spPr>
      </p:pic>
      <p:grpSp>
        <p:nvGrpSpPr>
          <p:cNvPr id="937" name="Google Shape;937;p23"/>
          <p:cNvGrpSpPr/>
          <p:nvPr/>
        </p:nvGrpSpPr>
        <p:grpSpPr>
          <a:xfrm>
            <a:off x="809728" y="1901176"/>
            <a:ext cx="13937335" cy="1845381"/>
            <a:chOff x="-1" y="0"/>
            <a:chExt cx="13937333" cy="1845379"/>
          </a:xfrm>
        </p:grpSpPr>
        <p:sp>
          <p:nvSpPr>
            <p:cNvPr id="938" name="Google Shape;938;p23"/>
            <p:cNvSpPr txBox="1"/>
            <p:nvPr/>
          </p:nvSpPr>
          <p:spPr>
            <a:xfrm>
              <a:off x="967235" y="254421"/>
              <a:ext cx="11673746" cy="1590958"/>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200"/>
                <a:buFont typeface="Helvetica Neue"/>
                <a:buNone/>
              </a:pPr>
              <a:r>
                <a:rPr b="0" i="1" lang="fr-FR" sz="3200" u="none" cap="none" strike="noStrike">
                  <a:solidFill>
                    <a:srgbClr val="000000"/>
                  </a:solidFill>
                  <a:latin typeface="Helvetica Neue"/>
                  <a:ea typeface="Helvetica Neue"/>
                  <a:cs typeface="Helvetica Neue"/>
                  <a:sym typeface="Helvetica Neue"/>
                </a:rPr>
                <a:t>A process of joining materials to make objects from 3D model data, usually layer upon layer, as opposed to subtractive manufacturing methodologies (ASTM,2012)</a:t>
              </a:r>
              <a:endParaRPr b="0" i="0" sz="1400" u="none" cap="none" strike="noStrike">
                <a:solidFill>
                  <a:srgbClr val="000000"/>
                </a:solidFill>
                <a:latin typeface="Arial"/>
                <a:ea typeface="Arial"/>
                <a:cs typeface="Arial"/>
                <a:sym typeface="Arial"/>
              </a:endParaRPr>
            </a:p>
          </p:txBody>
        </p:sp>
        <p:pic>
          <p:nvPicPr>
            <p:cNvPr descr="Comillas.png" id="939" name="Google Shape;939;p23"/>
            <p:cNvPicPr preferRelativeResize="0"/>
            <p:nvPr/>
          </p:nvPicPr>
          <p:blipFill rotWithShape="1">
            <a:blip r:embed="rId4">
              <a:alphaModFix/>
            </a:blip>
            <a:srcRect b="0" l="0" r="0" t="0"/>
            <a:stretch/>
          </p:blipFill>
          <p:spPr>
            <a:xfrm>
              <a:off x="-1" y="0"/>
              <a:ext cx="934373" cy="816789"/>
            </a:xfrm>
            <a:prstGeom prst="rect">
              <a:avLst/>
            </a:prstGeom>
            <a:noFill/>
            <a:ln>
              <a:noFill/>
            </a:ln>
          </p:spPr>
        </p:pic>
        <p:pic>
          <p:nvPicPr>
            <p:cNvPr descr="Comillas 2.png" id="940" name="Google Shape;940;p23"/>
            <p:cNvPicPr preferRelativeResize="0"/>
            <p:nvPr/>
          </p:nvPicPr>
          <p:blipFill rotWithShape="1">
            <a:blip r:embed="rId5">
              <a:alphaModFix/>
            </a:blip>
            <a:srcRect b="0" l="0" r="0" t="0"/>
            <a:stretch/>
          </p:blipFill>
          <p:spPr>
            <a:xfrm>
              <a:off x="12829263" y="530939"/>
              <a:ext cx="1108069" cy="979635"/>
            </a:xfrm>
            <a:prstGeom prst="rect">
              <a:avLst/>
            </a:prstGeom>
            <a:noFill/>
            <a:ln>
              <a:noFill/>
            </a:ln>
          </p:spPr>
        </p:pic>
      </p:grpSp>
      <p:sp>
        <p:nvSpPr>
          <p:cNvPr id="941" name="Google Shape;941;p23"/>
          <p:cNvSpPr txBox="1"/>
          <p:nvPr/>
        </p:nvSpPr>
        <p:spPr>
          <a:xfrm>
            <a:off x="498245" y="4851028"/>
            <a:ext cx="13356882" cy="6657595"/>
          </a:xfrm>
          <a:prstGeom prst="rect">
            <a:avLst/>
          </a:prstGeom>
          <a:noFill/>
          <a:ln>
            <a:noFill/>
          </a:ln>
        </p:spPr>
        <p:txBody>
          <a:bodyPr anchorCtr="0" anchor="ctr" bIns="45700" lIns="45700" spcFirstLastPara="1" rIns="45700" wrap="square" tIns="45700">
            <a:spAutoFit/>
          </a:bodyPr>
          <a:lstStyle/>
          <a:p>
            <a:pPr indent="-500062" lvl="0" marL="500062" marR="0" rtl="0" algn="l">
              <a:lnSpc>
                <a:spcPct val="100000"/>
              </a:lnSpc>
              <a:spcBef>
                <a:spcPts val="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Fabrication layer by layer</a:t>
            </a:r>
            <a:endParaRPr b="0" i="0" sz="1400" u="none" cap="none" strike="noStrike">
              <a:solidFill>
                <a:srgbClr val="000000"/>
              </a:solidFill>
              <a:latin typeface="Arial"/>
              <a:ea typeface="Arial"/>
              <a:cs typeface="Arial"/>
              <a:sym typeface="Arial"/>
            </a:endParaRPr>
          </a:p>
          <a:p>
            <a:pPr indent="-309562" lvl="0" marL="500062" marR="0" rtl="0" algn="l">
              <a:lnSpc>
                <a:spcPct val="100000"/>
              </a:lnSpc>
              <a:spcBef>
                <a:spcPts val="500"/>
              </a:spcBef>
              <a:spcAft>
                <a:spcPts val="0"/>
              </a:spcAft>
              <a:buClr>
                <a:srgbClr val="000000"/>
              </a:buClr>
              <a:buSzPts val="3000"/>
              <a:buFont typeface="Arial"/>
              <a:buNone/>
            </a:pPr>
            <a:r>
              <a:t/>
            </a:r>
            <a:endParaRPr b="1" i="0" sz="3000" u="none" cap="none" strike="noStrike">
              <a:solidFill>
                <a:srgbClr val="000000"/>
              </a:solidFill>
              <a:latin typeface="Helvetica Neue"/>
              <a:ea typeface="Helvetica Neue"/>
              <a:cs typeface="Helvetica Neue"/>
              <a:sym typeface="Helvetica Neue"/>
            </a:endParaRPr>
          </a:p>
          <a:p>
            <a:pPr indent="-500062" lvl="0" marL="500062" marR="0" rtl="0" algn="l">
              <a:lnSpc>
                <a:spcPct val="100000"/>
              </a:lnSpc>
              <a:spcBef>
                <a:spcPts val="5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From rapid prototyping to Direct Digital Manufacturing (Form, Fit and Function)</a:t>
            </a:r>
            <a:endParaRPr b="1" i="0" sz="2000" u="none" cap="none" strike="noStrike">
              <a:solidFill>
                <a:srgbClr val="595959"/>
              </a:solidFill>
              <a:latin typeface="Libre Franklin"/>
              <a:ea typeface="Libre Franklin"/>
              <a:cs typeface="Libre Franklin"/>
              <a:sym typeface="Libre Franklin"/>
            </a:endParaRPr>
          </a:p>
          <a:p>
            <a:pPr indent="-500062" lvl="0" marL="500062" marR="0" rtl="0" algn="l">
              <a:lnSpc>
                <a:spcPct val="100000"/>
              </a:lnSpc>
              <a:spcBef>
                <a:spcPts val="45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Digital design and manufacturing</a:t>
            </a:r>
            <a:endParaRPr b="1" i="0" sz="2000" u="none" cap="none" strike="noStrike">
              <a:solidFill>
                <a:srgbClr val="595959"/>
              </a:solidFill>
              <a:latin typeface="Libre Franklin"/>
              <a:ea typeface="Libre Franklin"/>
              <a:cs typeface="Libre Franklin"/>
              <a:sym typeface="Libre Franklin"/>
            </a:endParaRPr>
          </a:p>
          <a:p>
            <a:pPr indent="-500062" lvl="0" marL="500062" marR="0" rtl="0" algn="l">
              <a:lnSpc>
                <a:spcPct val="100000"/>
              </a:lnSpc>
              <a:spcBef>
                <a:spcPts val="45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High flexibility in geometry</a:t>
            </a:r>
            <a:endParaRPr b="1" i="0" sz="2000" u="none" cap="none" strike="noStrike">
              <a:solidFill>
                <a:srgbClr val="595959"/>
              </a:solidFill>
              <a:latin typeface="Libre Franklin"/>
              <a:ea typeface="Libre Franklin"/>
              <a:cs typeface="Libre Franklin"/>
              <a:sym typeface="Libre Franklin"/>
            </a:endParaRPr>
          </a:p>
          <a:p>
            <a:pPr indent="-500062" lvl="0" marL="500062" marR="0" rtl="0" algn="l">
              <a:lnSpc>
                <a:spcPct val="100000"/>
              </a:lnSpc>
              <a:spcBef>
                <a:spcPts val="45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Instantaneous diffusion of models at a global scale</a:t>
            </a:r>
            <a:endParaRPr b="1" i="0" sz="3000" u="none" cap="none" strike="noStrike">
              <a:solidFill>
                <a:srgbClr val="000000"/>
              </a:solidFill>
              <a:latin typeface="Arial"/>
              <a:ea typeface="Arial"/>
              <a:cs typeface="Arial"/>
              <a:sym typeface="Arial"/>
            </a:endParaRPr>
          </a:p>
          <a:p>
            <a:pPr indent="-500062" lvl="0" marL="500062" marR="0" rtl="0" algn="l">
              <a:lnSpc>
                <a:spcPct val="100000"/>
              </a:lnSpc>
              <a:spcBef>
                <a:spcPts val="45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Optimization of raw material.</a:t>
            </a:r>
            <a:endParaRPr b="0" i="0" sz="1400" u="none" cap="none" strike="noStrike">
              <a:solidFill>
                <a:srgbClr val="000000"/>
              </a:solidFill>
              <a:latin typeface="Arial"/>
              <a:ea typeface="Arial"/>
              <a:cs typeface="Arial"/>
              <a:sym typeface="Arial"/>
            </a:endParaRPr>
          </a:p>
        </p:txBody>
      </p:sp>
      <p:pic>
        <p:nvPicPr>
          <p:cNvPr descr="LinkedIN.JPG" id="942" name="Google Shape;942;p23"/>
          <p:cNvPicPr preferRelativeResize="0"/>
          <p:nvPr/>
        </p:nvPicPr>
        <p:blipFill rotWithShape="1">
          <a:blip r:embed="rId6">
            <a:alphaModFix/>
          </a:blip>
          <a:srcRect b="0" l="24283" r="30599" t="0"/>
          <a:stretch/>
        </p:blipFill>
        <p:spPr>
          <a:xfrm>
            <a:off x="16263846" y="1990479"/>
            <a:ext cx="7308873" cy="10800001"/>
          </a:xfrm>
          <a:prstGeom prst="rect">
            <a:avLst/>
          </a:prstGeom>
          <a:noFill/>
          <a:ln>
            <a:noFill/>
          </a:ln>
        </p:spPr>
      </p:pic>
      <p:sp>
        <p:nvSpPr>
          <p:cNvPr id="943" name="Google Shape;943;p23"/>
          <p:cNvSpPr/>
          <p:nvPr/>
        </p:nvSpPr>
        <p:spPr>
          <a:xfrm rot="-5400000">
            <a:off x="8058119" y="-5458288"/>
            <a:ext cx="196851" cy="14400001"/>
          </a:xfrm>
          <a:prstGeom prst="rect">
            <a:avLst/>
          </a:prstGeom>
          <a:solidFill>
            <a:srgbClr val="025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936"/>
                                        </p:tgtEl>
                                        <p:attrNameLst>
                                          <p:attrName>style.visibility</p:attrName>
                                        </p:attrNameLst>
                                      </p:cBhvr>
                                      <p:to>
                                        <p:strVal val="visible"/>
                                      </p:to>
                                    </p:set>
                                    <p:anim calcmode="lin" valueType="num">
                                      <p:cBhvr additive="base">
                                        <p:cTn dur="1000"/>
                                        <p:tgtEl>
                                          <p:spTgt spid="93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7" name="Shape 947"/>
        <p:cNvGrpSpPr/>
        <p:nvPr/>
      </p:nvGrpSpPr>
      <p:grpSpPr>
        <a:xfrm>
          <a:off x="0" y="0"/>
          <a:ext cx="0" cy="0"/>
          <a:chOff x="0" y="0"/>
          <a:chExt cx="0" cy="0"/>
        </a:xfrm>
      </p:grpSpPr>
      <p:pic>
        <p:nvPicPr>
          <p:cNvPr descr="Torre Eiffel CAD.png" id="948" name="Google Shape;948;p24"/>
          <p:cNvPicPr preferRelativeResize="0"/>
          <p:nvPr/>
        </p:nvPicPr>
        <p:blipFill rotWithShape="1">
          <a:blip r:embed="rId3">
            <a:alphaModFix/>
          </a:blip>
          <a:srcRect b="0" l="0" r="0" t="0"/>
          <a:stretch/>
        </p:blipFill>
        <p:spPr>
          <a:xfrm>
            <a:off x="8665315" y="1166562"/>
            <a:ext cx="5753027" cy="4320000"/>
          </a:xfrm>
          <a:prstGeom prst="rect">
            <a:avLst/>
          </a:prstGeom>
          <a:noFill/>
          <a:ln>
            <a:noFill/>
          </a:ln>
        </p:spPr>
      </p:pic>
      <p:sp>
        <p:nvSpPr>
          <p:cNvPr id="949" name="Google Shape;949;p24"/>
          <p:cNvSpPr txBox="1"/>
          <p:nvPr/>
        </p:nvSpPr>
        <p:spPr>
          <a:xfrm>
            <a:off x="8601572" y="5499253"/>
            <a:ext cx="5880513" cy="1084581"/>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434343"/>
              </a:buClr>
              <a:buSzPts val="6000"/>
              <a:buFont typeface="Rockwell"/>
              <a:buNone/>
            </a:pPr>
            <a:r>
              <a:rPr b="0" i="0" lang="fr-FR" sz="6000" u="none" cap="none" strike="noStrike">
                <a:solidFill>
                  <a:srgbClr val="434343"/>
                </a:solidFill>
                <a:latin typeface="Rockwell"/>
                <a:ea typeface="Rockwell"/>
                <a:cs typeface="Rockwell"/>
                <a:sym typeface="Rockwell"/>
              </a:rPr>
              <a:t>CAD Model</a:t>
            </a:r>
            <a:endParaRPr b="0" i="0" sz="1400" u="none" cap="none" strike="noStrike">
              <a:solidFill>
                <a:srgbClr val="000000"/>
              </a:solidFill>
              <a:latin typeface="Arial"/>
              <a:ea typeface="Arial"/>
              <a:cs typeface="Arial"/>
              <a:sym typeface="Arial"/>
            </a:endParaRPr>
          </a:p>
        </p:txBody>
      </p:sp>
      <p:pic>
        <p:nvPicPr>
          <p:cNvPr descr="Torre  Eiffel plano.gif" id="950" name="Google Shape;950;p24"/>
          <p:cNvPicPr preferRelativeResize="0"/>
          <p:nvPr/>
        </p:nvPicPr>
        <p:blipFill rotWithShape="1">
          <a:blip r:embed="rId4">
            <a:alphaModFix/>
          </a:blip>
          <a:srcRect b="0" l="0" r="0" t="0"/>
          <a:stretch/>
        </p:blipFill>
        <p:spPr>
          <a:xfrm>
            <a:off x="2171835" y="1147051"/>
            <a:ext cx="2941065" cy="4320001"/>
          </a:xfrm>
          <a:prstGeom prst="rect">
            <a:avLst/>
          </a:prstGeom>
          <a:noFill/>
          <a:ln>
            <a:noFill/>
          </a:ln>
        </p:spPr>
      </p:pic>
      <p:sp>
        <p:nvSpPr>
          <p:cNvPr id="951" name="Google Shape;951;p24"/>
          <p:cNvSpPr txBox="1"/>
          <p:nvPr/>
        </p:nvSpPr>
        <p:spPr>
          <a:xfrm>
            <a:off x="1699267" y="5471641"/>
            <a:ext cx="3886201" cy="1084581"/>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434343"/>
              </a:buClr>
              <a:buSzPts val="6000"/>
              <a:buFont typeface="Rockwell"/>
              <a:buNone/>
            </a:pPr>
            <a:r>
              <a:rPr b="0" i="0" lang="fr-FR" sz="6000" u="none" cap="none" strike="noStrike">
                <a:solidFill>
                  <a:srgbClr val="434343"/>
                </a:solidFill>
                <a:latin typeface="Rockwell"/>
                <a:ea typeface="Rockwell"/>
                <a:cs typeface="Rockwell"/>
                <a:sym typeface="Rockwell"/>
              </a:rPr>
              <a:t>Sketchs</a:t>
            </a:r>
            <a:endParaRPr b="0" i="0" sz="1400" u="none" cap="none" strike="noStrike">
              <a:solidFill>
                <a:srgbClr val="000000"/>
              </a:solidFill>
              <a:latin typeface="Arial"/>
              <a:ea typeface="Arial"/>
              <a:cs typeface="Arial"/>
              <a:sym typeface="Arial"/>
            </a:endParaRPr>
          </a:p>
        </p:txBody>
      </p:sp>
      <p:sp>
        <p:nvSpPr>
          <p:cNvPr id="952" name="Google Shape;952;p24"/>
          <p:cNvSpPr txBox="1"/>
          <p:nvPr/>
        </p:nvSpPr>
        <p:spPr>
          <a:xfrm>
            <a:off x="15851423" y="5471641"/>
            <a:ext cx="7179733" cy="1427473"/>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434343"/>
              </a:buClr>
              <a:buSzPts val="6000"/>
              <a:buFont typeface="Rockwell"/>
              <a:buNone/>
            </a:pPr>
            <a:r>
              <a:rPr b="0" i="0" lang="fr-FR" sz="6000" u="none" cap="none" strike="noStrike">
                <a:solidFill>
                  <a:srgbClr val="434343"/>
                </a:solidFill>
                <a:latin typeface="Rockwell"/>
                <a:ea typeface="Rockwell"/>
                <a:cs typeface="Rockwell"/>
                <a:sym typeface="Rockwell"/>
              </a:rPr>
              <a:t>Conversion to STL format</a:t>
            </a:r>
            <a:endParaRPr b="0" i="0" sz="1400" u="none" cap="none" strike="noStrike">
              <a:solidFill>
                <a:srgbClr val="000000"/>
              </a:solidFill>
              <a:latin typeface="Arial"/>
              <a:ea typeface="Arial"/>
              <a:cs typeface="Arial"/>
              <a:sym typeface="Arial"/>
            </a:endParaRPr>
          </a:p>
        </p:txBody>
      </p:sp>
      <p:grpSp>
        <p:nvGrpSpPr>
          <p:cNvPr id="953" name="Google Shape;953;p24"/>
          <p:cNvGrpSpPr/>
          <p:nvPr/>
        </p:nvGrpSpPr>
        <p:grpSpPr>
          <a:xfrm>
            <a:off x="16483020" y="1494201"/>
            <a:ext cx="5916540" cy="4320002"/>
            <a:chOff x="0" y="0"/>
            <a:chExt cx="5916539" cy="4320000"/>
          </a:xfrm>
        </p:grpSpPr>
        <p:pic>
          <p:nvPicPr>
            <p:cNvPr descr="Torre Eiffel STL 1.png" id="954" name="Google Shape;954;p24"/>
            <p:cNvPicPr preferRelativeResize="0"/>
            <p:nvPr/>
          </p:nvPicPr>
          <p:blipFill rotWithShape="1">
            <a:blip r:embed="rId5">
              <a:alphaModFix/>
            </a:blip>
            <a:srcRect b="0" l="0" r="0" t="0"/>
            <a:stretch/>
          </p:blipFill>
          <p:spPr>
            <a:xfrm>
              <a:off x="0" y="0"/>
              <a:ext cx="2590618" cy="4320000"/>
            </a:xfrm>
            <a:prstGeom prst="rect">
              <a:avLst/>
            </a:prstGeom>
            <a:noFill/>
            <a:ln>
              <a:noFill/>
            </a:ln>
          </p:spPr>
        </p:pic>
        <p:pic>
          <p:nvPicPr>
            <p:cNvPr descr="sombra.png" id="955" name="Google Shape;955;p24"/>
            <p:cNvPicPr preferRelativeResize="0"/>
            <p:nvPr/>
          </p:nvPicPr>
          <p:blipFill rotWithShape="1">
            <a:blip r:embed="rId6">
              <a:alphaModFix/>
            </a:blip>
            <a:srcRect b="0" l="0" r="0" t="0"/>
            <a:stretch/>
          </p:blipFill>
          <p:spPr>
            <a:xfrm>
              <a:off x="1307666" y="0"/>
              <a:ext cx="4241518" cy="3264962"/>
            </a:xfrm>
            <a:prstGeom prst="rect">
              <a:avLst/>
            </a:prstGeom>
            <a:noFill/>
            <a:ln>
              <a:noFill/>
            </a:ln>
          </p:spPr>
        </p:pic>
        <p:pic>
          <p:nvPicPr>
            <p:cNvPr descr="Torre Eiffel STL 2.png" id="956" name="Google Shape;956;p24"/>
            <p:cNvPicPr preferRelativeResize="0"/>
            <p:nvPr/>
          </p:nvPicPr>
          <p:blipFill rotWithShape="1">
            <a:blip r:embed="rId7">
              <a:alphaModFix/>
            </a:blip>
            <a:srcRect b="0" l="0" r="0" t="0"/>
            <a:stretch/>
          </p:blipFill>
          <p:spPr>
            <a:xfrm>
              <a:off x="1899331" y="59907"/>
              <a:ext cx="4017208" cy="3004500"/>
            </a:xfrm>
            <a:prstGeom prst="rect">
              <a:avLst/>
            </a:prstGeom>
            <a:noFill/>
            <a:ln cap="sq" cmpd="sng" w="76200">
              <a:solidFill>
                <a:srgbClr val="000000"/>
              </a:solidFill>
              <a:prstDash val="solid"/>
              <a:miter lim="800000"/>
              <a:headEnd len="sm" w="sm" type="none"/>
              <a:tailEnd len="sm" w="sm" type="none"/>
            </a:ln>
            <a:effectLst>
              <a:outerShdw blurRad="101600" rotWithShape="0" dir="2700000" dist="76200">
                <a:srgbClr val="000000">
                  <a:alpha val="41568"/>
                </a:srgbClr>
              </a:outerShdw>
            </a:effectLst>
          </p:spPr>
        </p:pic>
      </p:grpSp>
      <p:grpSp>
        <p:nvGrpSpPr>
          <p:cNvPr id="957" name="Google Shape;957;p24"/>
          <p:cNvGrpSpPr/>
          <p:nvPr/>
        </p:nvGrpSpPr>
        <p:grpSpPr>
          <a:xfrm>
            <a:off x="234476" y="8634446"/>
            <a:ext cx="8714281" cy="4489115"/>
            <a:chOff x="2" y="0"/>
            <a:chExt cx="8714281" cy="4489113"/>
          </a:xfrm>
        </p:grpSpPr>
        <p:pic>
          <p:nvPicPr>
            <p:cNvPr descr="Torre Eiffel Gcode 2.png" id="958" name="Google Shape;958;p24"/>
            <p:cNvPicPr preferRelativeResize="0"/>
            <p:nvPr/>
          </p:nvPicPr>
          <p:blipFill rotWithShape="1">
            <a:blip r:embed="rId8">
              <a:alphaModFix/>
            </a:blip>
            <a:srcRect b="0" l="0" r="0" t="0"/>
            <a:stretch/>
          </p:blipFill>
          <p:spPr>
            <a:xfrm>
              <a:off x="1390652" y="2002783"/>
              <a:ext cx="7029451" cy="2486330"/>
            </a:xfrm>
            <a:prstGeom prst="rect">
              <a:avLst/>
            </a:prstGeom>
            <a:noFill/>
            <a:ln>
              <a:noFill/>
            </a:ln>
          </p:spPr>
        </p:pic>
        <p:sp>
          <p:nvSpPr>
            <p:cNvPr id="959" name="Google Shape;959;p24"/>
            <p:cNvSpPr/>
            <p:nvPr/>
          </p:nvSpPr>
          <p:spPr>
            <a:xfrm>
              <a:off x="27479" y="3892470"/>
              <a:ext cx="8686804" cy="1"/>
            </a:xfrm>
            <a:custGeom>
              <a:rect b="b" l="l" r="r" t="t"/>
              <a:pathLst>
                <a:path extrusionOk="0" h="120000" w="21600">
                  <a:moveTo>
                    <a:pt x="0" y="0"/>
                  </a:moveTo>
                  <a:lnTo>
                    <a:pt x="21600" y="0"/>
                  </a:lnTo>
                  <a:lnTo>
                    <a:pt x="21600" y="0"/>
                  </a:lnTo>
                  <a:lnTo>
                    <a:pt x="0" y="0"/>
                  </a:lnTo>
                  <a:close/>
                </a:path>
              </a:pathLst>
            </a:cu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434343"/>
                </a:buClr>
                <a:buSzPts val="6000"/>
                <a:buFont typeface="Rockwell"/>
                <a:buNone/>
              </a:pPr>
              <a:r>
                <a:rPr b="0" i="0" lang="fr-FR" sz="6000" u="none" cap="none" strike="noStrike">
                  <a:solidFill>
                    <a:srgbClr val="434343"/>
                  </a:solidFill>
                  <a:latin typeface="Rockwell"/>
                  <a:ea typeface="Rockwell"/>
                  <a:cs typeface="Rockwell"/>
                  <a:sym typeface="Rockwell"/>
                </a:rPr>
                <a:t>Machine Setup (Gcode)</a:t>
              </a:r>
              <a:endParaRPr b="0" i="0" sz="1400" u="none" cap="none" strike="noStrike">
                <a:solidFill>
                  <a:srgbClr val="000000"/>
                </a:solidFill>
                <a:latin typeface="Arial"/>
                <a:ea typeface="Arial"/>
                <a:cs typeface="Arial"/>
                <a:sym typeface="Arial"/>
              </a:endParaRPr>
            </a:p>
          </p:txBody>
        </p:sp>
        <p:pic>
          <p:nvPicPr>
            <p:cNvPr descr="parametros.png" id="960" name="Google Shape;960;p24"/>
            <p:cNvPicPr preferRelativeResize="0"/>
            <p:nvPr/>
          </p:nvPicPr>
          <p:blipFill rotWithShape="1">
            <a:blip r:embed="rId9">
              <a:alphaModFix/>
            </a:blip>
            <a:srcRect b="0" l="0" r="0" t="0"/>
            <a:stretch/>
          </p:blipFill>
          <p:spPr>
            <a:xfrm>
              <a:off x="2" y="0"/>
              <a:ext cx="7162797" cy="2762113"/>
            </a:xfrm>
            <a:prstGeom prst="rect">
              <a:avLst/>
            </a:prstGeom>
            <a:noFill/>
            <a:ln>
              <a:noFill/>
            </a:ln>
          </p:spPr>
        </p:pic>
      </p:grpSp>
      <p:grpSp>
        <p:nvGrpSpPr>
          <p:cNvPr id="961" name="Google Shape;961;p24"/>
          <p:cNvGrpSpPr/>
          <p:nvPr/>
        </p:nvGrpSpPr>
        <p:grpSpPr>
          <a:xfrm>
            <a:off x="17101025" y="8616335"/>
            <a:ext cx="6198185" cy="3960002"/>
            <a:chOff x="0" y="0"/>
            <a:chExt cx="6198183" cy="3960001"/>
          </a:xfrm>
        </p:grpSpPr>
        <p:pic>
          <p:nvPicPr>
            <p:cNvPr descr="Torre  Eiffel 3D printing.png" id="962" name="Google Shape;962;p24"/>
            <p:cNvPicPr preferRelativeResize="0"/>
            <p:nvPr/>
          </p:nvPicPr>
          <p:blipFill rotWithShape="1">
            <a:blip r:embed="rId10">
              <a:alphaModFix/>
            </a:blip>
            <a:srcRect b="0" l="0" r="0" t="0"/>
            <a:stretch/>
          </p:blipFill>
          <p:spPr>
            <a:xfrm>
              <a:off x="0" y="0"/>
              <a:ext cx="5945946" cy="3960001"/>
            </a:xfrm>
            <a:prstGeom prst="rect">
              <a:avLst/>
            </a:prstGeom>
            <a:noFill/>
            <a:ln>
              <a:noFill/>
            </a:ln>
          </p:spPr>
        </p:pic>
        <p:sp>
          <p:nvSpPr>
            <p:cNvPr id="963" name="Google Shape;963;p24"/>
            <p:cNvSpPr/>
            <p:nvPr/>
          </p:nvSpPr>
          <p:spPr>
            <a:xfrm>
              <a:off x="178382" y="3824508"/>
              <a:ext cx="6019801" cy="1"/>
            </a:xfrm>
            <a:custGeom>
              <a:rect b="b" l="l" r="r" t="t"/>
              <a:pathLst>
                <a:path extrusionOk="0" h="120000" w="21600">
                  <a:moveTo>
                    <a:pt x="0" y="0"/>
                  </a:moveTo>
                  <a:lnTo>
                    <a:pt x="21600" y="0"/>
                  </a:lnTo>
                  <a:lnTo>
                    <a:pt x="21600" y="0"/>
                  </a:lnTo>
                  <a:lnTo>
                    <a:pt x="0" y="0"/>
                  </a:lnTo>
                  <a:close/>
                </a:path>
              </a:pathLst>
            </a:cu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434343"/>
                </a:buClr>
                <a:buSzPts val="6000"/>
                <a:buFont typeface="Rockwell"/>
                <a:buNone/>
              </a:pPr>
              <a:r>
                <a:rPr b="0" i="0" lang="fr-FR" sz="6000" u="none" cap="none" strike="noStrike">
                  <a:solidFill>
                    <a:srgbClr val="434343"/>
                  </a:solidFill>
                  <a:latin typeface="Rockwell"/>
                  <a:ea typeface="Rockwell"/>
                  <a:cs typeface="Rockwell"/>
                  <a:sym typeface="Rockwell"/>
                </a:rPr>
                <a:t>Post-processing</a:t>
              </a:r>
              <a:endParaRPr b="0" i="0" sz="1400" u="none" cap="none" strike="noStrike">
                <a:solidFill>
                  <a:srgbClr val="000000"/>
                </a:solidFill>
                <a:latin typeface="Arial"/>
                <a:ea typeface="Arial"/>
                <a:cs typeface="Arial"/>
                <a:sym typeface="Arial"/>
              </a:endParaRPr>
            </a:p>
          </p:txBody>
        </p:sp>
      </p:grpSp>
      <p:grpSp>
        <p:nvGrpSpPr>
          <p:cNvPr id="964" name="Google Shape;964;p24"/>
          <p:cNvGrpSpPr/>
          <p:nvPr/>
        </p:nvGrpSpPr>
        <p:grpSpPr>
          <a:xfrm>
            <a:off x="9009083" y="8302079"/>
            <a:ext cx="7179734" cy="4199966"/>
            <a:chOff x="0" y="0"/>
            <a:chExt cx="7179733" cy="4199965"/>
          </a:xfrm>
        </p:grpSpPr>
        <p:pic>
          <p:nvPicPr>
            <p:cNvPr descr="Eiffel 3D printing.jpg" id="965" name="Google Shape;965;p24"/>
            <p:cNvPicPr preferRelativeResize="0"/>
            <p:nvPr/>
          </p:nvPicPr>
          <p:blipFill rotWithShape="1">
            <a:blip r:embed="rId11">
              <a:alphaModFix/>
            </a:blip>
            <a:srcRect b="0" l="0" r="0" t="0"/>
            <a:stretch/>
          </p:blipFill>
          <p:spPr>
            <a:xfrm>
              <a:off x="0" y="0"/>
              <a:ext cx="7179733" cy="4038600"/>
            </a:xfrm>
            <a:prstGeom prst="rect">
              <a:avLst/>
            </a:prstGeom>
            <a:noFill/>
            <a:ln>
              <a:noFill/>
            </a:ln>
          </p:spPr>
        </p:pic>
        <p:sp>
          <p:nvSpPr>
            <p:cNvPr id="966" name="Google Shape;966;p24"/>
            <p:cNvSpPr/>
            <p:nvPr/>
          </p:nvSpPr>
          <p:spPr>
            <a:xfrm>
              <a:off x="1110516" y="4199964"/>
              <a:ext cx="6019801" cy="1"/>
            </a:xfrm>
            <a:custGeom>
              <a:rect b="b" l="l" r="r" t="t"/>
              <a:pathLst>
                <a:path extrusionOk="0" h="120000" w="21600">
                  <a:moveTo>
                    <a:pt x="0" y="0"/>
                  </a:moveTo>
                  <a:lnTo>
                    <a:pt x="21600" y="0"/>
                  </a:lnTo>
                  <a:lnTo>
                    <a:pt x="21600" y="0"/>
                  </a:lnTo>
                  <a:lnTo>
                    <a:pt x="0" y="0"/>
                  </a:lnTo>
                  <a:close/>
                </a:path>
              </a:pathLst>
            </a:cu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434343"/>
                </a:buClr>
                <a:buSzPts val="6000"/>
                <a:buFont typeface="Rockwell"/>
                <a:buNone/>
              </a:pPr>
              <a:r>
                <a:rPr b="0" i="0" lang="fr-FR" sz="6000" u="none" cap="none" strike="noStrike">
                  <a:solidFill>
                    <a:srgbClr val="434343"/>
                  </a:solidFill>
                  <a:latin typeface="Rockwell"/>
                  <a:ea typeface="Rockwell"/>
                  <a:cs typeface="Rockwell"/>
                  <a:sym typeface="Rockwell"/>
                </a:rPr>
                <a:t>3D printing</a:t>
              </a:r>
              <a:endParaRPr b="0" i="0" sz="1400" u="none" cap="none" strike="noStrike">
                <a:solidFill>
                  <a:srgbClr val="000000"/>
                </a:solidFill>
                <a:latin typeface="Arial"/>
                <a:ea typeface="Arial"/>
                <a:cs typeface="Arial"/>
                <a:sym typeface="Arial"/>
              </a:endParaRPr>
            </a:p>
          </p:txBody>
        </p:sp>
      </p:grpSp>
      <p:sp>
        <p:nvSpPr>
          <p:cNvPr id="967" name="Google Shape;967;p24"/>
          <p:cNvSpPr/>
          <p:nvPr/>
        </p:nvSpPr>
        <p:spPr>
          <a:xfrm>
            <a:off x="3102367" y="3912"/>
            <a:ext cx="1080001" cy="1333501"/>
          </a:xfrm>
          <a:prstGeom prst="rect">
            <a:avLst/>
          </a:prstGeom>
          <a:solidFill>
            <a:srgbClr val="025699"/>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8500"/>
              <a:buFont typeface="Georgia"/>
              <a:buNone/>
            </a:pPr>
            <a:r>
              <a:rPr b="0" i="0" lang="fr-FR" sz="8500" u="none" cap="none" strike="noStrike">
                <a:solidFill>
                  <a:srgbClr val="FFFFFF"/>
                </a:solidFill>
                <a:latin typeface="Georgia"/>
                <a:ea typeface="Georgia"/>
                <a:cs typeface="Georgia"/>
                <a:sym typeface="Georgia"/>
              </a:rPr>
              <a:t>1</a:t>
            </a:r>
            <a:endParaRPr b="0" i="0" sz="1400" u="none" cap="none" strike="noStrike">
              <a:solidFill>
                <a:srgbClr val="000000"/>
              </a:solidFill>
              <a:latin typeface="Arial"/>
              <a:ea typeface="Arial"/>
              <a:cs typeface="Arial"/>
              <a:sym typeface="Arial"/>
            </a:endParaRPr>
          </a:p>
        </p:txBody>
      </p:sp>
      <p:sp>
        <p:nvSpPr>
          <p:cNvPr id="968" name="Google Shape;968;p24"/>
          <p:cNvSpPr/>
          <p:nvPr/>
        </p:nvSpPr>
        <p:spPr>
          <a:xfrm>
            <a:off x="11208098" y="-7831"/>
            <a:ext cx="1080001" cy="1333501"/>
          </a:xfrm>
          <a:prstGeom prst="rect">
            <a:avLst/>
          </a:prstGeom>
          <a:solidFill>
            <a:srgbClr val="025699"/>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8500"/>
              <a:buFont typeface="Georgia"/>
              <a:buNone/>
            </a:pPr>
            <a:r>
              <a:rPr b="0" i="0" lang="fr-FR" sz="8500" u="none" cap="none" strike="noStrike">
                <a:solidFill>
                  <a:srgbClr val="FFFFFF"/>
                </a:solidFill>
                <a:latin typeface="Georgia"/>
                <a:ea typeface="Georgia"/>
                <a:cs typeface="Georgia"/>
                <a:sym typeface="Georgia"/>
              </a:rPr>
              <a:t>2</a:t>
            </a:r>
            <a:endParaRPr b="0" i="0" sz="1400" u="none" cap="none" strike="noStrike">
              <a:solidFill>
                <a:srgbClr val="000000"/>
              </a:solidFill>
              <a:latin typeface="Arial"/>
              <a:ea typeface="Arial"/>
              <a:cs typeface="Arial"/>
              <a:sym typeface="Arial"/>
            </a:endParaRPr>
          </a:p>
        </p:txBody>
      </p:sp>
      <p:sp>
        <p:nvSpPr>
          <p:cNvPr id="969" name="Google Shape;969;p24"/>
          <p:cNvSpPr/>
          <p:nvPr/>
        </p:nvSpPr>
        <p:spPr>
          <a:xfrm>
            <a:off x="3102367" y="7153050"/>
            <a:ext cx="1080001" cy="1333501"/>
          </a:xfrm>
          <a:prstGeom prst="rect">
            <a:avLst/>
          </a:prstGeom>
          <a:solidFill>
            <a:srgbClr val="025699"/>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8500"/>
              <a:buFont typeface="Georgia"/>
              <a:buNone/>
            </a:pPr>
            <a:r>
              <a:rPr b="0" i="0" lang="fr-FR" sz="8500" u="none" cap="none" strike="noStrike">
                <a:solidFill>
                  <a:srgbClr val="FFFFFF"/>
                </a:solidFill>
                <a:latin typeface="Georgia"/>
                <a:ea typeface="Georgia"/>
                <a:cs typeface="Georgia"/>
                <a:sym typeface="Georgia"/>
              </a:rPr>
              <a:t>4</a:t>
            </a:r>
            <a:endParaRPr b="0" i="0" sz="1400" u="none" cap="none" strike="noStrike">
              <a:solidFill>
                <a:srgbClr val="000000"/>
              </a:solidFill>
              <a:latin typeface="Arial"/>
              <a:ea typeface="Arial"/>
              <a:cs typeface="Arial"/>
              <a:sym typeface="Arial"/>
            </a:endParaRPr>
          </a:p>
        </p:txBody>
      </p:sp>
      <p:sp>
        <p:nvSpPr>
          <p:cNvPr id="970" name="Google Shape;970;p24"/>
          <p:cNvSpPr/>
          <p:nvPr/>
        </p:nvSpPr>
        <p:spPr>
          <a:xfrm>
            <a:off x="18901289" y="3912"/>
            <a:ext cx="1080001" cy="1333501"/>
          </a:xfrm>
          <a:prstGeom prst="rect">
            <a:avLst/>
          </a:prstGeom>
          <a:solidFill>
            <a:srgbClr val="025699"/>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8500"/>
              <a:buFont typeface="Georgia"/>
              <a:buNone/>
            </a:pPr>
            <a:r>
              <a:rPr b="0" i="0" lang="fr-FR" sz="8500" u="none" cap="none" strike="noStrike">
                <a:solidFill>
                  <a:srgbClr val="FFFFFF"/>
                </a:solidFill>
                <a:latin typeface="Georgia"/>
                <a:ea typeface="Georgia"/>
                <a:cs typeface="Georgia"/>
                <a:sym typeface="Georgia"/>
              </a:rPr>
              <a:t>3</a:t>
            </a:r>
            <a:endParaRPr b="0" i="0" sz="1400" u="none" cap="none" strike="noStrike">
              <a:solidFill>
                <a:srgbClr val="000000"/>
              </a:solidFill>
              <a:latin typeface="Arial"/>
              <a:ea typeface="Arial"/>
              <a:cs typeface="Arial"/>
              <a:sym typeface="Arial"/>
            </a:endParaRPr>
          </a:p>
        </p:txBody>
      </p:sp>
      <p:sp>
        <p:nvSpPr>
          <p:cNvPr id="971" name="Google Shape;971;p24"/>
          <p:cNvSpPr/>
          <p:nvPr/>
        </p:nvSpPr>
        <p:spPr>
          <a:xfrm>
            <a:off x="11208098" y="7153050"/>
            <a:ext cx="1080001" cy="1333501"/>
          </a:xfrm>
          <a:prstGeom prst="rect">
            <a:avLst/>
          </a:prstGeom>
          <a:solidFill>
            <a:srgbClr val="025699"/>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8500"/>
              <a:buFont typeface="Georgia"/>
              <a:buNone/>
            </a:pPr>
            <a:r>
              <a:rPr b="0" i="0" lang="fr-FR" sz="8500" u="none" cap="none" strike="noStrike">
                <a:solidFill>
                  <a:srgbClr val="FFFFFF"/>
                </a:solidFill>
                <a:latin typeface="Georgia"/>
                <a:ea typeface="Georgia"/>
                <a:cs typeface="Georgia"/>
                <a:sym typeface="Georgia"/>
              </a:rPr>
              <a:t>5</a:t>
            </a:r>
            <a:endParaRPr b="0" i="0" sz="1400" u="none" cap="none" strike="noStrike">
              <a:solidFill>
                <a:srgbClr val="000000"/>
              </a:solidFill>
              <a:latin typeface="Arial"/>
              <a:ea typeface="Arial"/>
              <a:cs typeface="Arial"/>
              <a:sym typeface="Arial"/>
            </a:endParaRPr>
          </a:p>
        </p:txBody>
      </p:sp>
      <p:sp>
        <p:nvSpPr>
          <p:cNvPr id="972" name="Google Shape;972;p24"/>
          <p:cNvSpPr/>
          <p:nvPr/>
        </p:nvSpPr>
        <p:spPr>
          <a:xfrm>
            <a:off x="18901289" y="7153050"/>
            <a:ext cx="1080001" cy="1333501"/>
          </a:xfrm>
          <a:prstGeom prst="rect">
            <a:avLst/>
          </a:prstGeom>
          <a:solidFill>
            <a:srgbClr val="025699"/>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8500"/>
              <a:buFont typeface="Georgia"/>
              <a:buNone/>
            </a:pPr>
            <a:r>
              <a:rPr b="0" i="0" lang="fr-FR" sz="8500" u="none" cap="none" strike="noStrike">
                <a:solidFill>
                  <a:srgbClr val="FFFFFF"/>
                </a:solidFill>
                <a:latin typeface="Georgia"/>
                <a:ea typeface="Georgia"/>
                <a:cs typeface="Georgia"/>
                <a:sym typeface="Georgia"/>
              </a:rPr>
              <a:t>6</a:t>
            </a:r>
            <a:endParaRPr b="0" i="0" sz="1400" u="none" cap="none" strike="noStrike">
              <a:solidFill>
                <a:srgbClr val="000000"/>
              </a:solidFill>
              <a:latin typeface="Arial"/>
              <a:ea typeface="Arial"/>
              <a:cs typeface="Arial"/>
              <a:sym typeface="Arial"/>
            </a:endParaRPr>
          </a:p>
        </p:txBody>
      </p:sp>
      <p:grpSp>
        <p:nvGrpSpPr>
          <p:cNvPr id="973" name="Google Shape;973;p24"/>
          <p:cNvGrpSpPr/>
          <p:nvPr/>
        </p:nvGrpSpPr>
        <p:grpSpPr>
          <a:xfrm>
            <a:off x="-5838" y="-2439"/>
            <a:ext cx="1440002" cy="6480003"/>
            <a:chOff x="0" y="0"/>
            <a:chExt cx="1440000" cy="6480001"/>
          </a:xfrm>
        </p:grpSpPr>
        <p:sp>
          <p:nvSpPr>
            <p:cNvPr id="974" name="Google Shape;974;p24"/>
            <p:cNvSpPr/>
            <p:nvPr/>
          </p:nvSpPr>
          <p:spPr>
            <a:xfrm>
              <a:off x="0" y="0"/>
              <a:ext cx="1440000" cy="6480001"/>
            </a:xfrm>
            <a:prstGeom prst="rect">
              <a:avLst/>
            </a:prstGeom>
            <a:solidFill>
              <a:srgbClr val="025699"/>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975" name="Google Shape;975;p24"/>
            <p:cNvSpPr txBox="1"/>
            <p:nvPr/>
          </p:nvSpPr>
          <p:spPr>
            <a:xfrm rot="-5400000">
              <a:off x="-1446938" y="2871699"/>
              <a:ext cx="433387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How to print?</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979" name="Shape 979"/>
        <p:cNvGrpSpPr/>
        <p:nvPr/>
      </p:nvGrpSpPr>
      <p:grpSpPr>
        <a:xfrm>
          <a:off x="0" y="0"/>
          <a:ext cx="0" cy="0"/>
          <a:chOff x="0" y="0"/>
          <a:chExt cx="0" cy="0"/>
        </a:xfrm>
      </p:grpSpPr>
      <p:sp>
        <p:nvSpPr>
          <p:cNvPr id="980" name="Google Shape;980;p25"/>
          <p:cNvSpPr txBox="1"/>
          <p:nvPr/>
        </p:nvSpPr>
        <p:spPr>
          <a:xfrm>
            <a:off x="311150" y="171494"/>
            <a:ext cx="23761700" cy="26466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Open Source Additive Manufacturing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500"/>
              <a:buFont typeface="Georgia"/>
              <a:buNone/>
            </a:pPr>
            <a:r>
              <a:rPr b="0" i="0" lang="fr-FR" sz="8500" u="none" cap="none" strike="noStrike">
                <a:solidFill>
                  <a:srgbClr val="000000"/>
                </a:solidFill>
                <a:latin typeface="Georgia"/>
                <a:ea typeface="Georgia"/>
                <a:cs typeface="Georgia"/>
                <a:sym typeface="Georgia"/>
              </a:rPr>
              <a:t>	</a:t>
            </a:r>
            <a:r>
              <a:rPr b="0" i="0" lang="fr-FR" sz="8500" u="none" cap="none" strike="noStrike">
                <a:solidFill>
                  <a:srgbClr val="000000"/>
                </a:solidFill>
                <a:latin typeface="Libre Franklin"/>
                <a:ea typeface="Libre Franklin"/>
                <a:cs typeface="Libre Franklin"/>
                <a:sym typeface="Libre Franklin"/>
              </a:rPr>
              <a:t>-RepRap Project-</a:t>
            </a:r>
            <a:endParaRPr b="0" i="0" sz="1400" u="none" cap="none" strike="noStrike">
              <a:solidFill>
                <a:srgbClr val="000000"/>
              </a:solidFill>
              <a:latin typeface="Arial"/>
              <a:ea typeface="Arial"/>
              <a:cs typeface="Arial"/>
              <a:sym typeface="Arial"/>
            </a:endParaRPr>
          </a:p>
        </p:txBody>
      </p:sp>
      <p:sp>
        <p:nvSpPr>
          <p:cNvPr id="981" name="Google Shape;981;p25"/>
          <p:cNvSpPr txBox="1"/>
          <p:nvPr/>
        </p:nvSpPr>
        <p:spPr>
          <a:xfrm>
            <a:off x="1837320" y="3550175"/>
            <a:ext cx="16827914" cy="4731641"/>
          </a:xfrm>
          <a:prstGeom prst="rect">
            <a:avLst/>
          </a:prstGeom>
          <a:noFill/>
          <a:ln>
            <a:noFill/>
          </a:ln>
        </p:spPr>
        <p:txBody>
          <a:bodyPr anchorCtr="0" anchor="ctr" bIns="91425" lIns="91425" spcFirstLastPara="1" rIns="91425" wrap="square" tIns="91425">
            <a:spAutoFit/>
          </a:bodyPr>
          <a:lstStyle/>
          <a:p>
            <a:pPr indent="-500062" lvl="0" marL="500062" marR="0" rtl="0" algn="l">
              <a:lnSpc>
                <a:spcPct val="100000"/>
              </a:lnSpc>
              <a:spcBef>
                <a:spcPts val="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FDM patent expired in 2005</a:t>
            </a:r>
            <a:endParaRPr b="1" i="0" sz="4000" u="none" cap="none" strike="noStrike">
              <a:solidFill>
                <a:srgbClr val="000000"/>
              </a:solidFill>
              <a:latin typeface="Helvetica Neue"/>
              <a:ea typeface="Helvetica Neue"/>
              <a:cs typeface="Helvetica Neue"/>
              <a:sym typeface="Helvetica Neue"/>
            </a:endParaRPr>
          </a:p>
          <a:p>
            <a:pPr indent="-500062" lvl="0" marL="500062" marR="0" rtl="0" algn="l">
              <a:lnSpc>
                <a:spcPct val="100000"/>
              </a:lnSpc>
              <a:spcBef>
                <a:spcPts val="12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Replicating Rapid-prototyper </a:t>
            </a:r>
            <a:r>
              <a:rPr b="0" i="0" lang="fr-FR" sz="3500" u="sng" cap="none" strike="noStrike">
                <a:solidFill>
                  <a:srgbClr val="000000"/>
                </a:solidFill>
                <a:latin typeface="Helvetica Neue"/>
                <a:ea typeface="Helvetica Neue"/>
                <a:cs typeface="Helvetica Neue"/>
                <a:sym typeface="Helvetica Neue"/>
              </a:rPr>
              <a:t>freely  </a:t>
            </a:r>
            <a:r>
              <a:rPr b="0" i="1" lang="fr-FR" sz="3500" u="sng" cap="none" strike="noStrike">
                <a:solidFill>
                  <a:srgbClr val="000000"/>
                </a:solidFill>
                <a:latin typeface="Libre Franklin"/>
                <a:ea typeface="Libre Franklin"/>
                <a:cs typeface="Libre Franklin"/>
                <a:sym typeface="Libre Franklin"/>
              </a:rPr>
              <a:t>Available  for the benefit of  everyone</a:t>
            </a:r>
            <a:endParaRPr b="1" i="0" sz="3000" u="none" cap="none" strike="noStrike">
              <a:solidFill>
                <a:srgbClr val="000000"/>
              </a:solidFill>
              <a:latin typeface="Arial"/>
              <a:ea typeface="Arial"/>
              <a:cs typeface="Arial"/>
              <a:sym typeface="Arial"/>
            </a:endParaRPr>
          </a:p>
          <a:p>
            <a:pPr indent="-500062" lvl="0" marL="500062" marR="0" rtl="0" algn="l">
              <a:lnSpc>
                <a:spcPct val="100000"/>
              </a:lnSpc>
              <a:spcBef>
                <a:spcPts val="12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Open source approach . (available Information)</a:t>
            </a:r>
            <a:endParaRPr b="1" i="0" sz="3000" u="none" cap="none" strike="noStrike">
              <a:solidFill>
                <a:srgbClr val="000000"/>
              </a:solidFill>
              <a:latin typeface="Arial"/>
              <a:ea typeface="Arial"/>
              <a:cs typeface="Arial"/>
              <a:sym typeface="Arial"/>
            </a:endParaRPr>
          </a:p>
          <a:p>
            <a:pPr indent="-500062" lvl="0" marL="500062" marR="0" rtl="0" algn="l">
              <a:lnSpc>
                <a:spcPct val="100000"/>
              </a:lnSpc>
              <a:spcBef>
                <a:spcPts val="12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Global community / Global knowledge, local needs.</a:t>
            </a:r>
            <a:endParaRPr b="1" i="0" sz="3000" u="none" cap="none" strike="noStrike">
              <a:solidFill>
                <a:srgbClr val="000000"/>
              </a:solidFill>
              <a:latin typeface="Arial"/>
              <a:ea typeface="Arial"/>
              <a:cs typeface="Arial"/>
              <a:sym typeface="Arial"/>
            </a:endParaRPr>
          </a:p>
          <a:p>
            <a:pPr indent="-500062" lvl="0" marL="500062" marR="0" rtl="0" algn="l">
              <a:lnSpc>
                <a:spcPct val="100000"/>
              </a:lnSpc>
              <a:spcBef>
                <a:spcPts val="12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Low cost (&lt;$5000)</a:t>
            </a:r>
            <a:endParaRPr b="1" i="0" sz="3000" u="none" cap="none" strike="noStrike">
              <a:solidFill>
                <a:srgbClr val="000000"/>
              </a:solidFill>
              <a:latin typeface="Arial"/>
              <a:ea typeface="Arial"/>
              <a:cs typeface="Arial"/>
              <a:sym typeface="Arial"/>
            </a:endParaRPr>
          </a:p>
          <a:p>
            <a:pPr indent="-500062" lvl="0" marL="500062" marR="0" rtl="0" algn="l">
              <a:lnSpc>
                <a:spcPct val="100000"/>
              </a:lnSpc>
              <a:spcBef>
                <a:spcPts val="12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Quality? Repeatability? …</a:t>
            </a:r>
            <a:endParaRPr b="1" i="0" sz="4000" u="none" cap="none" strike="noStrike">
              <a:solidFill>
                <a:srgbClr val="000000"/>
              </a:solidFill>
              <a:latin typeface="Helvetica Neue"/>
              <a:ea typeface="Helvetica Neue"/>
              <a:cs typeface="Helvetica Neue"/>
              <a:sym typeface="Helvetica Neue"/>
            </a:endParaRPr>
          </a:p>
          <a:p>
            <a:pPr indent="-434836" lvl="0" marL="434836" marR="0" rtl="0" algn="l">
              <a:lnSpc>
                <a:spcPct val="100000"/>
              </a:lnSpc>
              <a:spcBef>
                <a:spcPts val="1200"/>
              </a:spcBef>
              <a:spcAft>
                <a:spcPts val="0"/>
              </a:spcAft>
              <a:buClr>
                <a:srgbClr val="000000"/>
              </a:buClr>
              <a:buSzPts val="3500"/>
              <a:buFont typeface="Arial"/>
              <a:buChar char="•"/>
            </a:pPr>
            <a:r>
              <a:rPr b="0" i="0" lang="fr-FR" sz="3500" u="none" cap="none" strike="noStrike">
                <a:solidFill>
                  <a:srgbClr val="000000"/>
                </a:solidFill>
                <a:latin typeface="Helvetica Neue"/>
                <a:ea typeface="Helvetica Neue"/>
                <a:cs typeface="Helvetica Neue"/>
                <a:sym typeface="Helvetica Neue"/>
              </a:rPr>
              <a:t>Exponential growth </a:t>
            </a:r>
            <a:endParaRPr b="0" i="0" sz="1400" u="none" cap="none" strike="noStrike">
              <a:solidFill>
                <a:srgbClr val="000000"/>
              </a:solidFill>
              <a:latin typeface="Arial"/>
              <a:ea typeface="Arial"/>
              <a:cs typeface="Arial"/>
              <a:sym typeface="Arial"/>
            </a:endParaRPr>
          </a:p>
        </p:txBody>
      </p:sp>
      <p:grpSp>
        <p:nvGrpSpPr>
          <p:cNvPr id="982" name="Google Shape;982;p25"/>
          <p:cNvGrpSpPr/>
          <p:nvPr/>
        </p:nvGrpSpPr>
        <p:grpSpPr>
          <a:xfrm>
            <a:off x="3961" y="8470359"/>
            <a:ext cx="17851618" cy="5344294"/>
            <a:chOff x="0" y="0"/>
            <a:chExt cx="17851616" cy="5344293"/>
          </a:xfrm>
        </p:grpSpPr>
        <p:pic>
          <p:nvPicPr>
            <p:cNvPr descr="RepRap first replication.png" id="983" name="Google Shape;983;p25"/>
            <p:cNvPicPr preferRelativeResize="0"/>
            <p:nvPr/>
          </p:nvPicPr>
          <p:blipFill rotWithShape="1">
            <a:blip r:embed="rId3">
              <a:alphaModFix/>
            </a:blip>
            <a:srcRect b="0" l="0" r="0" t="8430"/>
            <a:stretch/>
          </p:blipFill>
          <p:spPr>
            <a:xfrm>
              <a:off x="0" y="768359"/>
              <a:ext cx="10059929" cy="4484104"/>
            </a:xfrm>
            <a:prstGeom prst="rect">
              <a:avLst/>
            </a:prstGeom>
            <a:noFill/>
            <a:ln>
              <a:noFill/>
            </a:ln>
          </p:spPr>
        </p:pic>
        <p:pic>
          <p:nvPicPr>
            <p:cNvPr descr="FoldaRap.jpg" id="984" name="Google Shape;984;p25"/>
            <p:cNvPicPr preferRelativeResize="0"/>
            <p:nvPr/>
          </p:nvPicPr>
          <p:blipFill rotWithShape="1">
            <a:blip r:embed="rId4">
              <a:alphaModFix/>
            </a:blip>
            <a:srcRect b="26619" l="5521" r="27762" t="11238"/>
            <a:stretch/>
          </p:blipFill>
          <p:spPr>
            <a:xfrm>
              <a:off x="10218279" y="1242473"/>
              <a:ext cx="7633337" cy="4101820"/>
            </a:xfrm>
            <a:prstGeom prst="rect">
              <a:avLst/>
            </a:prstGeom>
            <a:noFill/>
            <a:ln>
              <a:noFill/>
            </a:ln>
          </p:spPr>
        </p:pic>
        <p:cxnSp>
          <p:nvCxnSpPr>
            <p:cNvPr id="985" name="Google Shape;985;p25"/>
            <p:cNvCxnSpPr/>
            <p:nvPr/>
          </p:nvCxnSpPr>
          <p:spPr>
            <a:xfrm>
              <a:off x="465710" y="0"/>
              <a:ext cx="1270001" cy="1270000"/>
            </a:xfrm>
            <a:prstGeom prst="straightConnector1">
              <a:avLst/>
            </a:prstGeom>
            <a:noFill/>
            <a:ln>
              <a:noFill/>
            </a:ln>
          </p:spPr>
        </p:cxnSp>
      </p:grpSp>
      <p:grpSp>
        <p:nvGrpSpPr>
          <p:cNvPr id="986" name="Google Shape;986;p25"/>
          <p:cNvGrpSpPr/>
          <p:nvPr/>
        </p:nvGrpSpPr>
        <p:grpSpPr>
          <a:xfrm>
            <a:off x="1853100" y="4092825"/>
            <a:ext cx="16144240" cy="4349353"/>
            <a:chOff x="-1" y="-1"/>
            <a:chExt cx="16144238" cy="4349352"/>
          </a:xfrm>
        </p:grpSpPr>
        <p:sp>
          <p:nvSpPr>
            <p:cNvPr id="987" name="Google Shape;987;p25"/>
            <p:cNvSpPr/>
            <p:nvPr/>
          </p:nvSpPr>
          <p:spPr>
            <a:xfrm>
              <a:off x="-1" y="3421302"/>
              <a:ext cx="6516735" cy="928049"/>
            </a:xfrm>
            <a:prstGeom prst="roundRect">
              <a:avLst>
                <a:gd fmla="val 16667" name="adj"/>
              </a:avLst>
            </a:prstGeom>
            <a:solidFill>
              <a:srgbClr val="5B9BD5">
                <a:alpha val="28627"/>
              </a:srgbClr>
            </a:solidFill>
            <a:ln cap="flat" cmpd="sng" w="50800">
              <a:solidFill>
                <a:srgbClr val="41719C">
                  <a:alpha val="15686"/>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Libre Franklin"/>
                <a:buNone/>
              </a:pPr>
              <a:r>
                <a:t/>
              </a:r>
              <a:endParaRPr b="1" i="0" sz="3000" u="none" cap="none" strike="noStrike">
                <a:solidFill>
                  <a:srgbClr val="000000"/>
                </a:solidFill>
                <a:latin typeface="Helvetica Neue"/>
                <a:ea typeface="Helvetica Neue"/>
                <a:cs typeface="Helvetica Neue"/>
                <a:sym typeface="Helvetica Neue"/>
              </a:endParaRPr>
            </a:p>
          </p:txBody>
        </p:sp>
        <p:sp>
          <p:nvSpPr>
            <p:cNvPr id="988" name="Google Shape;988;p25"/>
            <p:cNvSpPr/>
            <p:nvPr/>
          </p:nvSpPr>
          <p:spPr>
            <a:xfrm>
              <a:off x="6393391" y="-1"/>
              <a:ext cx="9750846" cy="748951"/>
            </a:xfrm>
            <a:prstGeom prst="roundRect">
              <a:avLst>
                <a:gd fmla="val 16667" name="adj"/>
              </a:avLst>
            </a:prstGeom>
            <a:solidFill>
              <a:srgbClr val="5B9BD5">
                <a:alpha val="28627"/>
              </a:srgbClr>
            </a:solidFill>
            <a:ln cap="flat" cmpd="sng" w="50800">
              <a:solidFill>
                <a:srgbClr val="41719C">
                  <a:alpha val="15686"/>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Libre Franklin"/>
                <a:buNone/>
              </a:pPr>
              <a:r>
                <a:t/>
              </a:r>
              <a:endParaRPr b="1" i="0" sz="3000" u="none" cap="none" strike="noStrike">
                <a:solidFill>
                  <a:srgbClr val="000000"/>
                </a:solidFill>
                <a:latin typeface="Helvetica Neue"/>
                <a:ea typeface="Helvetica Neue"/>
                <a:cs typeface="Helvetica Neue"/>
                <a:sym typeface="Helvetica Neue"/>
              </a:endParaRPr>
            </a:p>
          </p:txBody>
        </p:sp>
      </p:grpSp>
      <p:sp>
        <p:nvSpPr>
          <p:cNvPr id="989" name="Google Shape;989;p25"/>
          <p:cNvSpPr/>
          <p:nvPr/>
        </p:nvSpPr>
        <p:spPr>
          <a:xfrm rot="-5400000">
            <a:off x="12032948" y="-7060807"/>
            <a:ext cx="181575" cy="19816641"/>
          </a:xfrm>
          <a:prstGeom prst="rect">
            <a:avLst/>
          </a:prstGeom>
          <a:solidFill>
            <a:srgbClr val="025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Desktop printers wohlers.jpg" id="990" name="Google Shape;990;p25"/>
          <p:cNvPicPr preferRelativeResize="0"/>
          <p:nvPr/>
        </p:nvPicPr>
        <p:blipFill rotWithShape="1">
          <a:blip r:embed="rId5">
            <a:alphaModFix/>
          </a:blip>
          <a:srcRect b="0" l="0" r="0" t="0"/>
          <a:stretch/>
        </p:blipFill>
        <p:spPr>
          <a:xfrm>
            <a:off x="16843762" y="5110254"/>
            <a:ext cx="7380945" cy="5344293"/>
          </a:xfrm>
          <a:prstGeom prst="rect">
            <a:avLst/>
          </a:prstGeom>
          <a:noFill/>
          <a:ln>
            <a:noFill/>
          </a:ln>
        </p:spPr>
      </p:pic>
      <p:sp>
        <p:nvSpPr>
          <p:cNvPr id="991" name="Google Shape;991;p25"/>
          <p:cNvSpPr txBox="1"/>
          <p:nvPr/>
        </p:nvSpPr>
        <p:spPr>
          <a:xfrm>
            <a:off x="17295071" y="4897860"/>
            <a:ext cx="2442594" cy="307341"/>
          </a:xfrm>
          <a:prstGeom prst="rect">
            <a:avLst/>
          </a:prstGeom>
          <a:noFill/>
          <a:ln>
            <a:noFill/>
          </a:ln>
        </p:spPr>
        <p:txBody>
          <a:bodyPr anchorCtr="0" anchor="t" bIns="45700" lIns="45700" spcFirstLastPara="1" rIns="45700" wrap="square" tIns="45700">
            <a:spAutoFit/>
          </a:bodyPr>
          <a:lstStyle/>
          <a:p>
            <a:pPr indent="0" lvl="0" marL="0" marR="0" rtl="0" algn="r">
              <a:lnSpc>
                <a:spcPct val="80000"/>
              </a:lnSpc>
              <a:spcBef>
                <a:spcPts val="0"/>
              </a:spcBef>
              <a:spcAft>
                <a:spcPts val="0"/>
              </a:spcAft>
              <a:buClr>
                <a:srgbClr val="000000"/>
              </a:buClr>
              <a:buSzPts val="1500"/>
              <a:buFont typeface="Rockwell"/>
              <a:buNone/>
            </a:pPr>
            <a:r>
              <a:rPr b="0" i="0" lang="fr-FR" sz="1500" u="none" cap="none" strike="noStrike">
                <a:solidFill>
                  <a:srgbClr val="000000"/>
                </a:solidFill>
                <a:latin typeface="Rockwell"/>
                <a:ea typeface="Rockwell"/>
                <a:cs typeface="Rockwell"/>
                <a:sym typeface="Rockwell"/>
              </a:rPr>
              <a:t>Sales of personal printers</a:t>
            </a:r>
            <a:endParaRPr b="0" i="0" sz="1400" u="none" cap="none" strike="noStrike">
              <a:solidFill>
                <a:srgbClr val="000000"/>
              </a:solidFill>
              <a:latin typeface="Arial"/>
              <a:ea typeface="Arial"/>
              <a:cs typeface="Arial"/>
              <a:sym typeface="Arial"/>
            </a:endParaRPr>
          </a:p>
        </p:txBody>
      </p:sp>
      <p:sp>
        <p:nvSpPr>
          <p:cNvPr id="992" name="Google Shape;992;p25"/>
          <p:cNvSpPr txBox="1"/>
          <p:nvPr/>
        </p:nvSpPr>
        <p:spPr>
          <a:xfrm>
            <a:off x="15268982" y="13301198"/>
            <a:ext cx="8775676" cy="44704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Libre Franklin"/>
              <a:buNone/>
            </a:pPr>
            <a:r>
              <a:rPr b="0" i="1" lang="fr-FR" sz="1200" u="none" cap="none" strike="noStrike">
                <a:solidFill>
                  <a:srgbClr val="000000"/>
                </a:solidFill>
                <a:latin typeface="Libre Franklin"/>
                <a:ea typeface="Libre Franklin"/>
                <a:cs typeface="Libre Franklin"/>
                <a:sym typeface="Libre Franklin"/>
              </a:rPr>
              <a:t>Ford, (2014). </a:t>
            </a:r>
            <a:r>
              <a:rPr b="0" i="0" lang="fr-FR" sz="1200" u="none" cap="none" strike="noStrike">
                <a:solidFill>
                  <a:srgbClr val="000000"/>
                </a:solidFill>
                <a:latin typeface="Libre Franklin"/>
                <a:ea typeface="Libre Franklin"/>
                <a:cs typeface="Libre Franklin"/>
                <a:sym typeface="Libre Franklin"/>
              </a:rPr>
              <a:t>Additive Manufacturing Technology: Potential Implication  for U.S. Manufacturing. </a:t>
            </a:r>
            <a:r>
              <a:rPr b="0" i="1" lang="fr-FR" sz="1200" u="none" cap="none" strike="noStrike">
                <a:solidFill>
                  <a:srgbClr val="000000"/>
                </a:solidFill>
                <a:latin typeface="Libre Franklin"/>
                <a:ea typeface="Libre Franklin"/>
                <a:cs typeface="Libre Franklin"/>
                <a:sym typeface="Libre Franklin"/>
              </a:rPr>
              <a:t>Journal of International Commerce and Economics (USA), (September), pp.1–35.</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ppt_w</p:attrName>
                                        </p:attrNameLst>
                                      </p:cBhvr>
                                      <p:tavLst>
                                        <p:tav fmla="" tm="0">
                                          <p:val>
                                            <p:strVal val="0"/>
                                          </p:val>
                                        </p:tav>
                                        <p:tav fmla="" tm="100000">
                                          <p:val>
                                            <p:strVal val="#ppt_w"/>
                                          </p:val>
                                        </p:tav>
                                      </p:tavLst>
                                    </p:anim>
                                    <p:anim calcmode="lin" valueType="num">
                                      <p:cBhvr additive="base">
                                        <p:cTn dur="1000"/>
                                        <p:tgtEl>
                                          <p:spTgt spid="98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982"/>
                                        </p:tgtEl>
                                        <p:attrNameLst>
                                          <p:attrName>style.visibility</p:attrName>
                                        </p:attrNameLst>
                                      </p:cBhvr>
                                      <p:to>
                                        <p:strVal val="visible"/>
                                      </p:to>
                                    </p:set>
                                    <p:anim calcmode="lin" valueType="num">
                                      <p:cBhvr additive="base">
                                        <p:cTn dur="1000"/>
                                        <p:tgtEl>
                                          <p:spTgt spid="982"/>
                                        </p:tgtEl>
                                        <p:attrNameLst>
                                          <p:attrName>ppt_w</p:attrName>
                                        </p:attrNameLst>
                                      </p:cBhvr>
                                      <p:tavLst>
                                        <p:tav fmla="" tm="0">
                                          <p:val>
                                            <p:strVal val="0"/>
                                          </p:val>
                                        </p:tav>
                                        <p:tav fmla="" tm="100000">
                                          <p:val>
                                            <p:strVal val="#ppt_w"/>
                                          </p:val>
                                        </p:tav>
                                      </p:tavLst>
                                    </p:anim>
                                    <p:anim calcmode="lin" valueType="num">
                                      <p:cBhvr additive="base">
                                        <p:cTn dur="1000"/>
                                        <p:tgtEl>
                                          <p:spTgt spid="9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6" name="Shape 996"/>
        <p:cNvGrpSpPr/>
        <p:nvPr/>
      </p:nvGrpSpPr>
      <p:grpSpPr>
        <a:xfrm>
          <a:off x="0" y="0"/>
          <a:ext cx="0" cy="0"/>
          <a:chOff x="0" y="0"/>
          <a:chExt cx="0" cy="0"/>
        </a:xfrm>
      </p:grpSpPr>
      <p:grpSp>
        <p:nvGrpSpPr>
          <p:cNvPr id="997" name="Google Shape;997;p26"/>
          <p:cNvGrpSpPr/>
          <p:nvPr/>
        </p:nvGrpSpPr>
        <p:grpSpPr>
          <a:xfrm>
            <a:off x="-3" y="0"/>
            <a:ext cx="24384002" cy="13789978"/>
            <a:chOff x="-2" y="0"/>
            <a:chExt cx="24384002" cy="13789978"/>
          </a:xfrm>
        </p:grpSpPr>
        <p:sp>
          <p:nvSpPr>
            <p:cNvPr id="998" name="Google Shape;998;p26"/>
            <p:cNvSpPr txBox="1"/>
            <p:nvPr/>
          </p:nvSpPr>
          <p:spPr>
            <a:xfrm>
              <a:off x="0" y="0"/>
              <a:ext cx="4547012" cy="108458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F4E79"/>
                </a:buClr>
                <a:buSzPts val="6000"/>
                <a:buFont typeface="Rockwell"/>
                <a:buNone/>
              </a:pPr>
              <a:r>
                <a:rPr b="0" i="0" lang="fr-FR" sz="6000" u="none" cap="none" strike="noStrike">
                  <a:solidFill>
                    <a:srgbClr val="1F4E79"/>
                  </a:solidFill>
                  <a:latin typeface="Rockwell"/>
                  <a:ea typeface="Rockwell"/>
                  <a:cs typeface="Rockwell"/>
                  <a:sym typeface="Rockwell"/>
                </a:rPr>
                <a:t>Aerospace</a:t>
              </a:r>
              <a:endParaRPr b="0" i="0" sz="1400" u="none" cap="none" strike="noStrike">
                <a:solidFill>
                  <a:srgbClr val="000000"/>
                </a:solidFill>
                <a:latin typeface="Arial"/>
                <a:ea typeface="Arial"/>
                <a:cs typeface="Arial"/>
                <a:sym typeface="Arial"/>
              </a:endParaRPr>
            </a:p>
          </p:txBody>
        </p:sp>
        <p:sp>
          <p:nvSpPr>
            <p:cNvPr id="999" name="Google Shape;999;p26"/>
            <p:cNvSpPr txBox="1"/>
            <p:nvPr/>
          </p:nvSpPr>
          <p:spPr>
            <a:xfrm>
              <a:off x="4857750" y="0"/>
              <a:ext cx="4547012" cy="108458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F4E79"/>
                </a:buClr>
                <a:buSzPts val="6000"/>
                <a:buFont typeface="Rockwell"/>
                <a:buNone/>
              </a:pPr>
              <a:r>
                <a:rPr b="0" i="0" lang="fr-FR" sz="6000" u="none" cap="none" strike="noStrike">
                  <a:solidFill>
                    <a:srgbClr val="1F4E79"/>
                  </a:solidFill>
                  <a:latin typeface="Rockwell"/>
                  <a:ea typeface="Rockwell"/>
                  <a:cs typeface="Rockwell"/>
                  <a:sym typeface="Rockwell"/>
                </a:rPr>
                <a:t>Automotive</a:t>
              </a:r>
              <a:endParaRPr b="0" i="0" sz="1400" u="none" cap="none" strike="noStrike">
                <a:solidFill>
                  <a:srgbClr val="000000"/>
                </a:solidFill>
                <a:latin typeface="Arial"/>
                <a:ea typeface="Arial"/>
                <a:cs typeface="Arial"/>
                <a:sym typeface="Arial"/>
              </a:endParaRPr>
            </a:p>
          </p:txBody>
        </p:sp>
        <p:sp>
          <p:nvSpPr>
            <p:cNvPr id="1000" name="Google Shape;1000;p26"/>
            <p:cNvSpPr txBox="1"/>
            <p:nvPr/>
          </p:nvSpPr>
          <p:spPr>
            <a:xfrm>
              <a:off x="10648950" y="0"/>
              <a:ext cx="4547012" cy="108458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F4E79"/>
                </a:buClr>
                <a:buSzPts val="6000"/>
                <a:buFont typeface="Rockwell"/>
                <a:buNone/>
              </a:pPr>
              <a:r>
                <a:rPr b="0" i="0" lang="fr-FR" sz="6000" u="none" cap="none" strike="noStrike">
                  <a:solidFill>
                    <a:srgbClr val="1F4E79"/>
                  </a:solidFill>
                  <a:latin typeface="Rockwell"/>
                  <a:ea typeface="Rockwell"/>
                  <a:cs typeface="Rockwell"/>
                  <a:sym typeface="Rockwell"/>
                </a:rPr>
                <a:t>Biomedical</a:t>
              </a:r>
              <a:endParaRPr b="0" i="0" sz="1400" u="none" cap="none" strike="noStrike">
                <a:solidFill>
                  <a:srgbClr val="000000"/>
                </a:solidFill>
                <a:latin typeface="Arial"/>
                <a:ea typeface="Arial"/>
                <a:cs typeface="Arial"/>
                <a:sym typeface="Arial"/>
              </a:endParaRPr>
            </a:p>
          </p:txBody>
        </p:sp>
        <p:sp>
          <p:nvSpPr>
            <p:cNvPr id="1001" name="Google Shape;1001;p26"/>
            <p:cNvSpPr txBox="1"/>
            <p:nvPr/>
          </p:nvSpPr>
          <p:spPr>
            <a:xfrm>
              <a:off x="16840200" y="0"/>
              <a:ext cx="5353050" cy="108458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F4E79"/>
                </a:buClr>
                <a:buSzPts val="6000"/>
                <a:buFont typeface="Rockwell"/>
                <a:buNone/>
              </a:pPr>
              <a:r>
                <a:rPr b="0" i="0" lang="fr-FR" sz="6000" u="none" cap="none" strike="noStrike">
                  <a:solidFill>
                    <a:srgbClr val="1F4E79"/>
                  </a:solidFill>
                  <a:latin typeface="Rockwell"/>
                  <a:ea typeface="Rockwell"/>
                  <a:cs typeface="Rockwell"/>
                  <a:sym typeface="Rockwell"/>
                </a:rPr>
                <a:t>Architechtural</a:t>
              </a:r>
              <a:endParaRPr b="0" i="0" sz="1400" u="none" cap="none" strike="noStrike">
                <a:solidFill>
                  <a:srgbClr val="000000"/>
                </a:solidFill>
                <a:latin typeface="Arial"/>
                <a:ea typeface="Arial"/>
                <a:cs typeface="Arial"/>
                <a:sym typeface="Arial"/>
              </a:endParaRPr>
            </a:p>
          </p:txBody>
        </p:sp>
        <p:sp>
          <p:nvSpPr>
            <p:cNvPr id="1002" name="Google Shape;1002;p26"/>
            <p:cNvSpPr txBox="1"/>
            <p:nvPr/>
          </p:nvSpPr>
          <p:spPr>
            <a:xfrm>
              <a:off x="0" y="12705396"/>
              <a:ext cx="4547012" cy="1084581"/>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F4E79"/>
                </a:buClr>
                <a:buSzPts val="6000"/>
                <a:buFont typeface="Rockwell"/>
                <a:buNone/>
              </a:pPr>
              <a:r>
                <a:rPr b="0" i="0" lang="fr-FR" sz="6000" u="none" cap="none" strike="noStrike">
                  <a:solidFill>
                    <a:srgbClr val="1F4E79"/>
                  </a:solidFill>
                  <a:latin typeface="Rockwell"/>
                  <a:ea typeface="Rockwell"/>
                  <a:cs typeface="Rockwell"/>
                  <a:sym typeface="Rockwell"/>
                </a:rPr>
                <a:t>Education	</a:t>
              </a:r>
              <a:endParaRPr b="0" i="0" sz="1400" u="none" cap="none" strike="noStrike">
                <a:solidFill>
                  <a:srgbClr val="000000"/>
                </a:solidFill>
                <a:latin typeface="Arial"/>
                <a:ea typeface="Arial"/>
                <a:cs typeface="Arial"/>
                <a:sym typeface="Arial"/>
              </a:endParaRPr>
            </a:p>
          </p:txBody>
        </p:sp>
        <p:sp>
          <p:nvSpPr>
            <p:cNvPr id="1003" name="Google Shape;1003;p26"/>
            <p:cNvSpPr txBox="1"/>
            <p:nvPr/>
          </p:nvSpPr>
          <p:spPr>
            <a:xfrm>
              <a:off x="4857750" y="12705396"/>
              <a:ext cx="4547012" cy="1084581"/>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F4E79"/>
                </a:buClr>
                <a:buSzPts val="6000"/>
                <a:buFont typeface="Rockwell"/>
                <a:buNone/>
              </a:pPr>
              <a:r>
                <a:rPr b="0" i="0" lang="fr-FR" sz="6000" u="none" cap="none" strike="noStrike">
                  <a:solidFill>
                    <a:srgbClr val="1F4E79"/>
                  </a:solidFill>
                  <a:latin typeface="Rockwell"/>
                  <a:ea typeface="Rockwell"/>
                  <a:cs typeface="Rockwell"/>
                  <a:sym typeface="Rockwell"/>
                </a:rPr>
                <a:t>Dentristy</a:t>
              </a:r>
              <a:endParaRPr b="0" i="0" sz="1400" u="none" cap="none" strike="noStrike">
                <a:solidFill>
                  <a:srgbClr val="000000"/>
                </a:solidFill>
                <a:latin typeface="Arial"/>
                <a:ea typeface="Arial"/>
                <a:cs typeface="Arial"/>
                <a:sym typeface="Arial"/>
              </a:endParaRPr>
            </a:p>
          </p:txBody>
        </p:sp>
        <p:sp>
          <p:nvSpPr>
            <p:cNvPr id="1004" name="Google Shape;1004;p26"/>
            <p:cNvSpPr txBox="1"/>
            <p:nvPr/>
          </p:nvSpPr>
          <p:spPr>
            <a:xfrm>
              <a:off x="10839450" y="12705397"/>
              <a:ext cx="1962150" cy="1084581"/>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F4E79"/>
                </a:buClr>
                <a:buSzPts val="6000"/>
                <a:buFont typeface="Rockwell"/>
                <a:buNone/>
              </a:pPr>
              <a:r>
                <a:rPr b="0" i="0" lang="fr-FR" sz="6000" u="none" cap="none" strike="noStrike">
                  <a:solidFill>
                    <a:srgbClr val="1F4E79"/>
                  </a:solidFill>
                  <a:latin typeface="Rockwell"/>
                  <a:ea typeface="Rockwell"/>
                  <a:cs typeface="Rockwell"/>
                  <a:sym typeface="Rockwell"/>
                </a:rPr>
                <a:t>Arts</a:t>
              </a:r>
              <a:endParaRPr b="0" i="0" sz="1400" u="none" cap="none" strike="noStrike">
                <a:solidFill>
                  <a:srgbClr val="000000"/>
                </a:solidFill>
                <a:latin typeface="Arial"/>
                <a:ea typeface="Arial"/>
                <a:cs typeface="Arial"/>
                <a:sym typeface="Arial"/>
              </a:endParaRPr>
            </a:p>
          </p:txBody>
        </p:sp>
        <p:sp>
          <p:nvSpPr>
            <p:cNvPr id="1005" name="Google Shape;1005;p26"/>
            <p:cNvSpPr txBox="1"/>
            <p:nvPr/>
          </p:nvSpPr>
          <p:spPr>
            <a:xfrm>
              <a:off x="15087600" y="12705396"/>
              <a:ext cx="4547012" cy="1084581"/>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F4E79"/>
                </a:buClr>
                <a:buSzPts val="6000"/>
                <a:buFont typeface="Rockwell"/>
                <a:buNone/>
              </a:pPr>
              <a:r>
                <a:rPr b="0" i="0" lang="fr-FR" sz="6000" u="none" cap="none" strike="noStrike">
                  <a:solidFill>
                    <a:srgbClr val="1F4E79"/>
                  </a:solidFill>
                  <a:latin typeface="Rockwell"/>
                  <a:ea typeface="Rockwell"/>
                  <a:cs typeface="Rockwell"/>
                  <a:sym typeface="Rockwell"/>
                </a:rPr>
                <a:t>Fashion</a:t>
              </a:r>
              <a:endParaRPr b="0" i="0" sz="1400" u="none" cap="none" strike="noStrike">
                <a:solidFill>
                  <a:srgbClr val="000000"/>
                </a:solidFill>
                <a:latin typeface="Arial"/>
                <a:ea typeface="Arial"/>
                <a:cs typeface="Arial"/>
                <a:sym typeface="Arial"/>
              </a:endParaRPr>
            </a:p>
          </p:txBody>
        </p:sp>
        <p:sp>
          <p:nvSpPr>
            <p:cNvPr id="1006" name="Google Shape;1006;p26"/>
            <p:cNvSpPr txBox="1"/>
            <p:nvPr/>
          </p:nvSpPr>
          <p:spPr>
            <a:xfrm>
              <a:off x="21082001" y="12705396"/>
              <a:ext cx="3047999" cy="1084581"/>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1F4E79"/>
                </a:buClr>
                <a:buSzPts val="6000"/>
                <a:buFont typeface="Rockwell"/>
                <a:buNone/>
              </a:pPr>
              <a:r>
                <a:rPr b="0" i="0" lang="fr-FR" sz="6000" u="none" cap="none" strike="noStrike">
                  <a:solidFill>
                    <a:srgbClr val="1F4E79"/>
                  </a:solidFill>
                  <a:latin typeface="Rockwell"/>
                  <a:ea typeface="Rockwell"/>
                  <a:cs typeface="Rockwell"/>
                  <a:sym typeface="Rockwell"/>
                </a:rPr>
                <a:t>Others</a:t>
              </a:r>
              <a:endParaRPr b="0" i="0" sz="1400" u="none" cap="none" strike="noStrike">
                <a:solidFill>
                  <a:srgbClr val="000000"/>
                </a:solidFill>
                <a:latin typeface="Arial"/>
                <a:ea typeface="Arial"/>
                <a:cs typeface="Arial"/>
                <a:sym typeface="Arial"/>
              </a:endParaRPr>
            </a:p>
          </p:txBody>
        </p:sp>
        <p:grpSp>
          <p:nvGrpSpPr>
            <p:cNvPr id="1007" name="Google Shape;1007;p26"/>
            <p:cNvGrpSpPr/>
            <p:nvPr/>
          </p:nvGrpSpPr>
          <p:grpSpPr>
            <a:xfrm>
              <a:off x="17011650" y="734018"/>
              <a:ext cx="7372350" cy="4457496"/>
              <a:chOff x="0" y="-1"/>
              <a:chExt cx="7372350" cy="4457493"/>
            </a:xfrm>
          </p:grpSpPr>
          <p:pic>
            <p:nvPicPr>
              <p:cNvPr descr="Architectural.png" id="1008" name="Google Shape;1008;p26"/>
              <p:cNvPicPr preferRelativeResize="0"/>
              <p:nvPr/>
            </p:nvPicPr>
            <p:blipFill rotWithShape="1">
              <a:blip r:embed="rId3">
                <a:alphaModFix/>
              </a:blip>
              <a:srcRect b="0" l="0" r="0" t="0"/>
              <a:stretch/>
            </p:blipFill>
            <p:spPr>
              <a:xfrm>
                <a:off x="142188" y="973995"/>
                <a:ext cx="7230162" cy="3483497"/>
              </a:xfrm>
              <a:prstGeom prst="rect">
                <a:avLst/>
              </a:prstGeom>
              <a:noFill/>
              <a:ln>
                <a:noFill/>
              </a:ln>
            </p:spPr>
          </p:pic>
          <p:sp>
            <p:nvSpPr>
              <p:cNvPr id="1009" name="Google Shape;1009;p26"/>
              <p:cNvSpPr txBox="1"/>
              <p:nvPr/>
            </p:nvSpPr>
            <p:spPr>
              <a:xfrm>
                <a:off x="0" y="-1"/>
                <a:ext cx="7372350" cy="79248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Calibri"/>
                  <a:buNone/>
                </a:pPr>
                <a:r>
                  <a:rPr b="0" i="0" lang="fr-FR" sz="1600" u="none" cap="none" strike="noStrike">
                    <a:solidFill>
                      <a:srgbClr val="000000"/>
                    </a:solidFill>
                    <a:latin typeface="Calibri"/>
                    <a:ea typeface="Calibri"/>
                    <a:cs typeface="Calibri"/>
                    <a:sym typeface="Calibri"/>
                  </a:rPr>
                  <a:t>Columbano, A., &amp; Dring, M. (2010). </a:t>
                </a:r>
                <a:r>
                  <a:rPr b="1" i="1" lang="fr-FR" sz="2000" u="none" cap="none" strike="noStrike">
                    <a:solidFill>
                      <a:srgbClr val="000000"/>
                    </a:solidFill>
                    <a:latin typeface="Calibri"/>
                    <a:ea typeface="Calibri"/>
                    <a:cs typeface="Calibri"/>
                    <a:sym typeface="Calibri"/>
                  </a:rPr>
                  <a:t>The pedagogy of using a RP architectural model</a:t>
                </a:r>
                <a:r>
                  <a:rPr b="0" i="0" lang="fr-FR" sz="2000" u="none" cap="none" strike="noStrike">
                    <a:solidFill>
                      <a:srgbClr val="000000"/>
                    </a:solidFill>
                    <a:latin typeface="Calibri"/>
                    <a:ea typeface="Calibri"/>
                    <a:cs typeface="Calibri"/>
                    <a:sym typeface="Calibri"/>
                  </a:rPr>
                  <a:t>.</a:t>
                </a:r>
                <a:r>
                  <a:rPr b="0" i="0" lang="fr-FR" sz="1600" u="none" cap="none" strike="noStrike">
                    <a:solidFill>
                      <a:srgbClr val="000000"/>
                    </a:solidFill>
                    <a:latin typeface="Calibri"/>
                    <a:ea typeface="Calibri"/>
                    <a:cs typeface="Calibri"/>
                    <a:sym typeface="Calibri"/>
                  </a:rPr>
                  <a:t> Virtual and Physical Prototyping, 5(4), 195–200. </a:t>
                </a:r>
                <a:endParaRPr b="0" i="0" sz="1400" u="none" cap="none" strike="noStrike">
                  <a:solidFill>
                    <a:srgbClr val="000000"/>
                  </a:solidFill>
                  <a:latin typeface="Arial"/>
                  <a:ea typeface="Arial"/>
                  <a:cs typeface="Arial"/>
                  <a:sym typeface="Arial"/>
                </a:endParaRPr>
              </a:p>
            </p:txBody>
          </p:sp>
        </p:grpSp>
        <p:grpSp>
          <p:nvGrpSpPr>
            <p:cNvPr id="1010" name="Google Shape;1010;p26"/>
            <p:cNvGrpSpPr/>
            <p:nvPr/>
          </p:nvGrpSpPr>
          <p:grpSpPr>
            <a:xfrm>
              <a:off x="-2" y="780871"/>
              <a:ext cx="4240633" cy="5021757"/>
              <a:chOff x="-1" y="-1"/>
              <a:chExt cx="4240631" cy="5021757"/>
            </a:xfrm>
          </p:grpSpPr>
          <p:pic>
            <p:nvPicPr>
              <p:cNvPr descr="Aerospace.png" id="1011" name="Google Shape;1011;p26"/>
              <p:cNvPicPr preferRelativeResize="0"/>
              <p:nvPr/>
            </p:nvPicPr>
            <p:blipFill rotWithShape="1">
              <a:blip r:embed="rId4">
                <a:alphaModFix/>
              </a:blip>
              <a:srcRect b="0" l="0" r="0" t="0"/>
              <a:stretch/>
            </p:blipFill>
            <p:spPr>
              <a:xfrm>
                <a:off x="0" y="1509185"/>
                <a:ext cx="4240630" cy="3512571"/>
              </a:xfrm>
              <a:prstGeom prst="rect">
                <a:avLst/>
              </a:prstGeom>
              <a:noFill/>
              <a:ln>
                <a:noFill/>
              </a:ln>
            </p:spPr>
          </p:pic>
          <p:sp>
            <p:nvSpPr>
              <p:cNvPr id="1012" name="Google Shape;1012;p26"/>
              <p:cNvSpPr txBox="1"/>
              <p:nvPr/>
            </p:nvSpPr>
            <p:spPr>
              <a:xfrm>
                <a:off x="-1" y="-1"/>
                <a:ext cx="4191001" cy="157988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Calibri"/>
                  <a:buNone/>
                </a:pPr>
                <a:r>
                  <a:rPr b="0" i="0" lang="fr-FR" sz="1600" u="none" cap="none" strike="noStrike">
                    <a:solidFill>
                      <a:srgbClr val="000000"/>
                    </a:solidFill>
                    <a:latin typeface="Calibri"/>
                    <a:ea typeface="Calibri"/>
                    <a:cs typeface="Calibri"/>
                    <a:sym typeface="Calibri"/>
                  </a:rPr>
                  <a:t>Guo, N., &amp; Leu, M. C. (2013). </a:t>
                </a:r>
                <a:r>
                  <a:rPr b="1" i="1" lang="fr-FR" sz="2000" u="none" cap="none" strike="noStrike">
                    <a:solidFill>
                      <a:srgbClr val="000000"/>
                    </a:solidFill>
                    <a:latin typeface="Calibri"/>
                    <a:ea typeface="Calibri"/>
                    <a:cs typeface="Calibri"/>
                    <a:sym typeface="Calibri"/>
                  </a:rPr>
                  <a:t>Additive manufacturing: technology, applications and research needs.</a:t>
                </a:r>
                <a:r>
                  <a:rPr b="0" i="0" lang="fr-FR" sz="2000" u="none" cap="none" strike="noStrike">
                    <a:solidFill>
                      <a:srgbClr val="000000"/>
                    </a:solidFill>
                    <a:latin typeface="Calibri"/>
                    <a:ea typeface="Calibri"/>
                    <a:cs typeface="Calibri"/>
                    <a:sym typeface="Calibri"/>
                  </a:rPr>
                  <a:t> </a:t>
                </a:r>
                <a:r>
                  <a:rPr b="0" i="1" lang="fr-FR" sz="1600" u="none" cap="none" strike="noStrike">
                    <a:solidFill>
                      <a:srgbClr val="000000"/>
                    </a:solidFill>
                    <a:latin typeface="Calibri"/>
                    <a:ea typeface="Calibri"/>
                    <a:cs typeface="Calibri"/>
                    <a:sym typeface="Calibri"/>
                  </a:rPr>
                  <a:t>Frontiers of Mechanical Engineering</a:t>
                </a:r>
                <a:r>
                  <a:rPr b="0" i="0" lang="fr-FR" sz="1600" u="none" cap="none" strike="noStrike">
                    <a:solidFill>
                      <a:srgbClr val="000000"/>
                    </a:solidFill>
                    <a:latin typeface="Calibri"/>
                    <a:ea typeface="Calibri"/>
                    <a:cs typeface="Calibri"/>
                    <a:sym typeface="Calibri"/>
                  </a:rPr>
                  <a:t>, </a:t>
                </a:r>
                <a:r>
                  <a:rPr b="0" i="1" lang="fr-FR" sz="1600" u="none" cap="none" strike="noStrike">
                    <a:solidFill>
                      <a:srgbClr val="000000"/>
                    </a:solidFill>
                    <a:latin typeface="Calibri"/>
                    <a:ea typeface="Calibri"/>
                    <a:cs typeface="Calibri"/>
                    <a:sym typeface="Calibri"/>
                  </a:rPr>
                  <a:t>8</a:t>
                </a:r>
                <a:r>
                  <a:rPr b="0" i="0" lang="fr-FR" sz="1600" u="none" cap="none" strike="noStrike">
                    <a:solidFill>
                      <a:srgbClr val="000000"/>
                    </a:solidFill>
                    <a:latin typeface="Calibri"/>
                    <a:ea typeface="Calibri"/>
                    <a:cs typeface="Calibri"/>
                    <a:sym typeface="Calibri"/>
                  </a:rPr>
                  <a:t>(3), 215–243. </a:t>
                </a:r>
                <a:endParaRPr b="0" i="0" sz="1400" u="none" cap="none" strike="noStrike">
                  <a:solidFill>
                    <a:srgbClr val="000000"/>
                  </a:solidFill>
                  <a:latin typeface="Arial"/>
                  <a:ea typeface="Arial"/>
                  <a:cs typeface="Arial"/>
                  <a:sym typeface="Arial"/>
                </a:endParaRPr>
              </a:p>
            </p:txBody>
          </p:sp>
        </p:grpSp>
        <p:grpSp>
          <p:nvGrpSpPr>
            <p:cNvPr id="1013" name="Google Shape;1013;p26"/>
            <p:cNvGrpSpPr/>
            <p:nvPr/>
          </p:nvGrpSpPr>
          <p:grpSpPr>
            <a:xfrm>
              <a:off x="10096500" y="827720"/>
              <a:ext cx="5962650" cy="4205292"/>
              <a:chOff x="0" y="-1"/>
              <a:chExt cx="5962650" cy="4205289"/>
            </a:xfrm>
          </p:grpSpPr>
          <p:pic>
            <p:nvPicPr>
              <p:cNvPr descr="image50.png" id="1014" name="Google Shape;1014;p26"/>
              <p:cNvPicPr preferRelativeResize="0"/>
              <p:nvPr/>
            </p:nvPicPr>
            <p:blipFill rotWithShape="1">
              <a:blip r:embed="rId5">
                <a:alphaModFix/>
              </a:blip>
              <a:srcRect b="0" l="0" r="0" t="0"/>
              <a:stretch/>
            </p:blipFill>
            <p:spPr>
              <a:xfrm>
                <a:off x="474481" y="990501"/>
                <a:ext cx="4835804" cy="3214787"/>
              </a:xfrm>
              <a:prstGeom prst="rect">
                <a:avLst/>
              </a:prstGeom>
              <a:noFill/>
              <a:ln>
                <a:noFill/>
              </a:ln>
            </p:spPr>
          </p:pic>
          <p:sp>
            <p:nvSpPr>
              <p:cNvPr id="1015" name="Google Shape;1015;p26"/>
              <p:cNvSpPr txBox="1"/>
              <p:nvPr/>
            </p:nvSpPr>
            <p:spPr>
              <a:xfrm>
                <a:off x="0" y="-1"/>
                <a:ext cx="5962650" cy="100838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Calibri"/>
                  <a:buNone/>
                </a:pPr>
                <a:r>
                  <a:rPr b="0" i="0" lang="fr-FR" sz="1400" u="none" cap="none" strike="noStrike">
                    <a:solidFill>
                      <a:srgbClr val="000000"/>
                    </a:solidFill>
                    <a:latin typeface="Calibri"/>
                    <a:ea typeface="Calibri"/>
                    <a:cs typeface="Calibri"/>
                    <a:sym typeface="Calibri"/>
                  </a:rPr>
                  <a:t>Melchels, F. P. W., Domingos, M. a. N., Klein, T. J., Malda, J., Bartolo, P. J., &amp; Hutmacher, D. W. (2012).</a:t>
                </a:r>
                <a:r>
                  <a:rPr b="0" i="0" lang="fr-FR" sz="1600" u="none" cap="none" strike="noStrike">
                    <a:solidFill>
                      <a:srgbClr val="000000"/>
                    </a:solidFill>
                    <a:latin typeface="Calibri"/>
                    <a:ea typeface="Calibri"/>
                    <a:cs typeface="Calibri"/>
                    <a:sym typeface="Calibri"/>
                  </a:rPr>
                  <a:t> </a:t>
                </a:r>
                <a:r>
                  <a:rPr b="1" i="1" lang="fr-FR" sz="2000" u="none" cap="none" strike="noStrike">
                    <a:solidFill>
                      <a:srgbClr val="000000"/>
                    </a:solidFill>
                    <a:latin typeface="Calibri"/>
                    <a:ea typeface="Calibri"/>
                    <a:cs typeface="Calibri"/>
                    <a:sym typeface="Calibri"/>
                  </a:rPr>
                  <a:t>Additive manufacturing of tissues and organs</a:t>
                </a:r>
                <a:r>
                  <a:rPr b="0" i="0" lang="fr-FR" sz="2000" u="none" cap="none" strike="noStrike">
                    <a:solidFill>
                      <a:srgbClr val="000000"/>
                    </a:solidFill>
                    <a:latin typeface="Calibri"/>
                    <a:ea typeface="Calibri"/>
                    <a:cs typeface="Calibri"/>
                    <a:sym typeface="Calibri"/>
                  </a:rPr>
                  <a:t>.</a:t>
                </a:r>
                <a:r>
                  <a:rPr b="0" i="0" lang="fr-FR" sz="1400" u="none" cap="none" strike="noStrike">
                    <a:solidFill>
                      <a:srgbClr val="000000"/>
                    </a:solidFill>
                    <a:latin typeface="Calibri"/>
                    <a:ea typeface="Calibri"/>
                    <a:cs typeface="Calibri"/>
                    <a:sym typeface="Calibri"/>
                  </a:rPr>
                  <a:t> </a:t>
                </a:r>
                <a:r>
                  <a:rPr b="0" i="1" lang="fr-FR" sz="1400" u="none" cap="none" strike="noStrike">
                    <a:solidFill>
                      <a:srgbClr val="000000"/>
                    </a:solidFill>
                    <a:latin typeface="Calibri"/>
                    <a:ea typeface="Calibri"/>
                    <a:cs typeface="Calibri"/>
                    <a:sym typeface="Calibri"/>
                  </a:rPr>
                  <a:t>Progress in Polymer Science</a:t>
                </a:r>
                <a:r>
                  <a:rPr b="0" i="0" lang="fr-FR" sz="1400" u="none" cap="none" strike="noStrike">
                    <a:solidFill>
                      <a:srgbClr val="000000"/>
                    </a:solidFill>
                    <a:latin typeface="Calibri"/>
                    <a:ea typeface="Calibri"/>
                    <a:cs typeface="Calibri"/>
                    <a:sym typeface="Calibri"/>
                  </a:rPr>
                  <a:t>, </a:t>
                </a:r>
                <a:r>
                  <a:rPr b="0" i="1" lang="fr-FR" sz="1400" u="none" cap="none" strike="noStrike">
                    <a:solidFill>
                      <a:srgbClr val="000000"/>
                    </a:solidFill>
                    <a:latin typeface="Calibri"/>
                    <a:ea typeface="Calibri"/>
                    <a:cs typeface="Calibri"/>
                    <a:sym typeface="Calibri"/>
                  </a:rPr>
                  <a:t>37</a:t>
                </a:r>
                <a:r>
                  <a:rPr b="0" i="0" lang="fr-FR" sz="1400" u="none" cap="none" strike="noStrike">
                    <a:solidFill>
                      <a:srgbClr val="000000"/>
                    </a:solidFill>
                    <a:latin typeface="Calibri"/>
                    <a:ea typeface="Calibri"/>
                    <a:cs typeface="Calibri"/>
                    <a:sym typeface="Calibri"/>
                  </a:rPr>
                  <a:t>(8), 1079–1104. </a:t>
                </a:r>
                <a:endParaRPr b="0" i="0" sz="1400" u="none" cap="none" strike="noStrike">
                  <a:solidFill>
                    <a:srgbClr val="000000"/>
                  </a:solidFill>
                  <a:latin typeface="Arial"/>
                  <a:ea typeface="Arial"/>
                  <a:cs typeface="Arial"/>
                  <a:sym typeface="Arial"/>
                </a:endParaRPr>
              </a:p>
            </p:txBody>
          </p:sp>
        </p:grpSp>
        <p:grpSp>
          <p:nvGrpSpPr>
            <p:cNvPr id="1016" name="Google Shape;1016;p26"/>
            <p:cNvGrpSpPr/>
            <p:nvPr/>
          </p:nvGrpSpPr>
          <p:grpSpPr>
            <a:xfrm>
              <a:off x="14029763" y="7069327"/>
              <a:ext cx="5134536" cy="5217927"/>
              <a:chOff x="0" y="12445"/>
              <a:chExt cx="5134534" cy="5217926"/>
            </a:xfrm>
          </p:grpSpPr>
          <p:pic>
            <p:nvPicPr>
              <p:cNvPr descr="Fashion.jpg" id="1017" name="Google Shape;1017;p26"/>
              <p:cNvPicPr preferRelativeResize="0"/>
              <p:nvPr/>
            </p:nvPicPr>
            <p:blipFill rotWithShape="1">
              <a:blip r:embed="rId6">
                <a:alphaModFix/>
              </a:blip>
              <a:srcRect b="0" l="0" r="0" t="0"/>
              <a:stretch/>
            </p:blipFill>
            <p:spPr>
              <a:xfrm>
                <a:off x="0" y="12445"/>
                <a:ext cx="2092750" cy="5217926"/>
              </a:xfrm>
              <a:prstGeom prst="rect">
                <a:avLst/>
              </a:prstGeom>
              <a:noFill/>
              <a:ln>
                <a:noFill/>
              </a:ln>
            </p:spPr>
          </p:pic>
          <p:pic>
            <p:nvPicPr>
              <p:cNvPr descr="Fashion2.jpg" id="1018" name="Google Shape;1018;p26"/>
              <p:cNvPicPr preferRelativeResize="0"/>
              <p:nvPr/>
            </p:nvPicPr>
            <p:blipFill rotWithShape="1">
              <a:blip r:embed="rId7">
                <a:alphaModFix/>
              </a:blip>
              <a:srcRect b="0" l="0" r="0" t="0"/>
              <a:stretch/>
            </p:blipFill>
            <p:spPr>
              <a:xfrm>
                <a:off x="2145971" y="635000"/>
                <a:ext cx="2852929" cy="3602736"/>
              </a:xfrm>
              <a:prstGeom prst="rect">
                <a:avLst/>
              </a:prstGeom>
              <a:noFill/>
              <a:ln>
                <a:noFill/>
              </a:ln>
            </p:spPr>
          </p:pic>
          <p:sp>
            <p:nvSpPr>
              <p:cNvPr id="1019" name="Google Shape;1019;p26"/>
              <p:cNvSpPr txBox="1"/>
              <p:nvPr/>
            </p:nvSpPr>
            <p:spPr>
              <a:xfrm>
                <a:off x="2029385" y="4285588"/>
                <a:ext cx="3105149" cy="83058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Calibri"/>
                  <a:buNone/>
                </a:pPr>
                <a:r>
                  <a:rPr b="0" i="0" lang="fr-FR" sz="1400" u="none" cap="none" strike="noStrike">
                    <a:solidFill>
                      <a:srgbClr val="000000"/>
                    </a:solidFill>
                    <a:latin typeface="Calibri"/>
                    <a:ea typeface="Calibri"/>
                    <a:cs typeface="Calibri"/>
                    <a:sym typeface="Calibri"/>
                  </a:rPr>
                  <a:t>http://www.core77.com/posts/24243/digital-fabrication-and-fashion-intersect-at-paris-fashion-week-24243</a:t>
                </a:r>
                <a:endParaRPr b="0" i="0" sz="1400" u="none" cap="none" strike="noStrike">
                  <a:solidFill>
                    <a:srgbClr val="000000"/>
                  </a:solidFill>
                  <a:latin typeface="Arial"/>
                  <a:ea typeface="Arial"/>
                  <a:cs typeface="Arial"/>
                  <a:sym typeface="Arial"/>
                </a:endParaRPr>
              </a:p>
            </p:txBody>
          </p:sp>
        </p:grpSp>
        <p:grpSp>
          <p:nvGrpSpPr>
            <p:cNvPr id="1020" name="Google Shape;1020;p26"/>
            <p:cNvGrpSpPr/>
            <p:nvPr/>
          </p:nvGrpSpPr>
          <p:grpSpPr>
            <a:xfrm>
              <a:off x="4019548" y="6269473"/>
              <a:ext cx="5581651" cy="5303590"/>
              <a:chOff x="0" y="0"/>
              <a:chExt cx="5581650" cy="5303588"/>
            </a:xfrm>
          </p:grpSpPr>
          <p:pic>
            <p:nvPicPr>
              <p:cNvPr descr="Dentristy.png" id="1021" name="Google Shape;1021;p26"/>
              <p:cNvPicPr preferRelativeResize="0"/>
              <p:nvPr/>
            </p:nvPicPr>
            <p:blipFill rotWithShape="1">
              <a:blip r:embed="rId8">
                <a:alphaModFix/>
              </a:blip>
              <a:srcRect b="0" l="0" r="0" t="0"/>
              <a:stretch/>
            </p:blipFill>
            <p:spPr>
              <a:xfrm>
                <a:off x="365997" y="0"/>
                <a:ext cx="4220814" cy="5195219"/>
              </a:xfrm>
              <a:prstGeom prst="rect">
                <a:avLst/>
              </a:prstGeom>
              <a:noFill/>
              <a:ln>
                <a:noFill/>
              </a:ln>
            </p:spPr>
          </p:pic>
          <p:sp>
            <p:nvSpPr>
              <p:cNvPr id="1022" name="Google Shape;1022;p26"/>
              <p:cNvSpPr/>
              <p:nvPr/>
            </p:nvSpPr>
            <p:spPr>
              <a:xfrm>
                <a:off x="0" y="5303587"/>
                <a:ext cx="5581650" cy="1"/>
              </a:xfrm>
              <a:custGeom>
                <a:rect b="b" l="l" r="r" t="t"/>
                <a:pathLst>
                  <a:path extrusionOk="0" h="120000" w="21600">
                    <a:moveTo>
                      <a:pt x="0" y="0"/>
                    </a:moveTo>
                    <a:lnTo>
                      <a:pt x="21600" y="0"/>
                    </a:lnTo>
                    <a:lnTo>
                      <a:pt x="21600" y="0"/>
                    </a:lnTo>
                    <a:lnTo>
                      <a:pt x="0" y="0"/>
                    </a:lnTo>
                    <a:close/>
                  </a:path>
                </a:pathLst>
              </a:cu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Calibri"/>
                  <a:buNone/>
                </a:pPr>
                <a:r>
                  <a:rPr b="0" i="0" lang="fr-FR" sz="1400" u="none" cap="none" strike="noStrike">
                    <a:solidFill>
                      <a:srgbClr val="000000"/>
                    </a:solidFill>
                    <a:latin typeface="Calibri"/>
                    <a:ea typeface="Calibri"/>
                    <a:cs typeface="Calibri"/>
                    <a:sym typeface="Calibri"/>
                  </a:rPr>
                  <a:t>Thomas, D. J., Azmi, M. a. B. M., &amp; Tehrani, Z. (2014). </a:t>
                </a:r>
                <a:r>
                  <a:rPr b="1" i="1" lang="fr-FR" sz="2000" u="none" cap="none" strike="noStrike">
                    <a:solidFill>
                      <a:srgbClr val="000000"/>
                    </a:solidFill>
                    <a:latin typeface="Calibri"/>
                    <a:ea typeface="Calibri"/>
                    <a:cs typeface="Calibri"/>
                    <a:sym typeface="Calibri"/>
                  </a:rPr>
                  <a:t>3D additive manufacture of oral and maxillofacial surgical models for preoperative planning</a:t>
                </a:r>
                <a:r>
                  <a:rPr b="0" i="0" lang="fr-FR" sz="1400" u="none" cap="none" strike="noStrike">
                    <a:solidFill>
                      <a:srgbClr val="000000"/>
                    </a:solidFill>
                    <a:latin typeface="Calibri"/>
                    <a:ea typeface="Calibri"/>
                    <a:cs typeface="Calibri"/>
                    <a:sym typeface="Calibri"/>
                  </a:rPr>
                  <a:t>. </a:t>
                </a:r>
                <a:r>
                  <a:rPr b="0" i="1" lang="fr-FR" sz="1400" u="none" cap="none" strike="noStrike">
                    <a:solidFill>
                      <a:srgbClr val="000000"/>
                    </a:solidFill>
                    <a:latin typeface="Calibri"/>
                    <a:ea typeface="Calibri"/>
                    <a:cs typeface="Calibri"/>
                    <a:sym typeface="Calibri"/>
                  </a:rPr>
                  <a:t>The International Journal of Advanced Manufacturing Technology</a:t>
                </a:r>
                <a:r>
                  <a:rPr b="0" i="0" lang="fr-FR"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grpSp>
          <p:nvGrpSpPr>
            <p:cNvPr id="1023" name="Google Shape;1023;p26"/>
            <p:cNvGrpSpPr/>
            <p:nvPr/>
          </p:nvGrpSpPr>
          <p:grpSpPr>
            <a:xfrm>
              <a:off x="4602478" y="891361"/>
              <a:ext cx="5379723" cy="3517315"/>
              <a:chOff x="-1" y="0"/>
              <a:chExt cx="5379722" cy="3517311"/>
            </a:xfrm>
          </p:grpSpPr>
          <p:pic>
            <p:nvPicPr>
              <p:cNvPr descr="Automotive.png" id="1024" name="Google Shape;1024;p26"/>
              <p:cNvPicPr preferRelativeResize="0"/>
              <p:nvPr/>
            </p:nvPicPr>
            <p:blipFill rotWithShape="1">
              <a:blip r:embed="rId9">
                <a:alphaModFix/>
              </a:blip>
              <a:srcRect b="0" l="0" r="0" t="0"/>
              <a:stretch/>
            </p:blipFill>
            <p:spPr>
              <a:xfrm>
                <a:off x="88079" y="1533128"/>
                <a:ext cx="5253540" cy="1984183"/>
              </a:xfrm>
              <a:prstGeom prst="rect">
                <a:avLst/>
              </a:prstGeom>
              <a:noFill/>
              <a:ln>
                <a:noFill/>
              </a:ln>
            </p:spPr>
          </p:pic>
          <p:sp>
            <p:nvSpPr>
              <p:cNvPr id="1025" name="Google Shape;1025;p26"/>
              <p:cNvSpPr txBox="1"/>
              <p:nvPr/>
            </p:nvSpPr>
            <p:spPr>
              <a:xfrm>
                <a:off x="-1" y="0"/>
                <a:ext cx="5379722" cy="103378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Calibri"/>
                  <a:buNone/>
                </a:pPr>
                <a:r>
                  <a:rPr b="0" i="0" lang="fr-FR" sz="1600" u="none" cap="none" strike="noStrike">
                    <a:solidFill>
                      <a:srgbClr val="000000"/>
                    </a:solidFill>
                    <a:latin typeface="Calibri"/>
                    <a:ea typeface="Calibri"/>
                    <a:cs typeface="Calibri"/>
                    <a:sym typeface="Calibri"/>
                  </a:rPr>
                  <a:t>Guo, N., &amp; Leu, M. C. (2013). </a:t>
                </a:r>
                <a:r>
                  <a:rPr b="1" i="1" lang="fr-FR" sz="2000" u="none" cap="none" strike="noStrike">
                    <a:solidFill>
                      <a:srgbClr val="000000"/>
                    </a:solidFill>
                    <a:latin typeface="Calibri"/>
                    <a:ea typeface="Calibri"/>
                    <a:cs typeface="Calibri"/>
                    <a:sym typeface="Calibri"/>
                  </a:rPr>
                  <a:t>Additive manufacturing: technology, applications and research needs.</a:t>
                </a:r>
                <a:r>
                  <a:rPr b="0" i="0" lang="fr-FR" sz="2000" u="none" cap="none" strike="noStrike">
                    <a:solidFill>
                      <a:srgbClr val="000000"/>
                    </a:solidFill>
                    <a:latin typeface="Calibri"/>
                    <a:ea typeface="Calibri"/>
                    <a:cs typeface="Calibri"/>
                    <a:sym typeface="Calibri"/>
                  </a:rPr>
                  <a:t> </a:t>
                </a:r>
                <a:r>
                  <a:rPr b="0" i="1" lang="fr-FR" sz="1600" u="none" cap="none" strike="noStrike">
                    <a:solidFill>
                      <a:srgbClr val="000000"/>
                    </a:solidFill>
                    <a:latin typeface="Calibri"/>
                    <a:ea typeface="Calibri"/>
                    <a:cs typeface="Calibri"/>
                    <a:sym typeface="Calibri"/>
                  </a:rPr>
                  <a:t>Frontiers of Mechanical Engineering</a:t>
                </a:r>
                <a:r>
                  <a:rPr b="0" i="0" lang="fr-FR" sz="1600" u="none" cap="none" strike="noStrike">
                    <a:solidFill>
                      <a:srgbClr val="000000"/>
                    </a:solidFill>
                    <a:latin typeface="Calibri"/>
                    <a:ea typeface="Calibri"/>
                    <a:cs typeface="Calibri"/>
                    <a:sym typeface="Calibri"/>
                  </a:rPr>
                  <a:t>, </a:t>
                </a:r>
                <a:r>
                  <a:rPr b="0" i="1" lang="fr-FR" sz="1600" u="none" cap="none" strike="noStrike">
                    <a:solidFill>
                      <a:srgbClr val="000000"/>
                    </a:solidFill>
                    <a:latin typeface="Calibri"/>
                    <a:ea typeface="Calibri"/>
                    <a:cs typeface="Calibri"/>
                    <a:sym typeface="Calibri"/>
                  </a:rPr>
                  <a:t>8</a:t>
                </a:r>
                <a:r>
                  <a:rPr b="0" i="0" lang="fr-FR" sz="1600" u="none" cap="none" strike="noStrike">
                    <a:solidFill>
                      <a:srgbClr val="000000"/>
                    </a:solidFill>
                    <a:latin typeface="Calibri"/>
                    <a:ea typeface="Calibri"/>
                    <a:cs typeface="Calibri"/>
                    <a:sym typeface="Calibri"/>
                  </a:rPr>
                  <a:t>(3), 215–243. </a:t>
                </a:r>
                <a:endParaRPr b="0" i="0" sz="1400" u="none" cap="none" strike="noStrike">
                  <a:solidFill>
                    <a:srgbClr val="000000"/>
                  </a:solidFill>
                  <a:latin typeface="Arial"/>
                  <a:ea typeface="Arial"/>
                  <a:cs typeface="Arial"/>
                  <a:sym typeface="Arial"/>
                </a:endParaRPr>
              </a:p>
            </p:txBody>
          </p:sp>
        </p:grpSp>
        <p:grpSp>
          <p:nvGrpSpPr>
            <p:cNvPr id="1026" name="Google Shape;1026;p26"/>
            <p:cNvGrpSpPr/>
            <p:nvPr/>
          </p:nvGrpSpPr>
          <p:grpSpPr>
            <a:xfrm>
              <a:off x="170712" y="6079978"/>
              <a:ext cx="3905250" cy="4924835"/>
              <a:chOff x="0" y="0"/>
              <a:chExt cx="3905249" cy="4924834"/>
            </a:xfrm>
          </p:grpSpPr>
          <p:pic>
            <p:nvPicPr>
              <p:cNvPr descr="Educacion.png" id="1027" name="Google Shape;1027;p26"/>
              <p:cNvPicPr preferRelativeResize="0"/>
              <p:nvPr/>
            </p:nvPicPr>
            <p:blipFill rotWithShape="1">
              <a:blip r:embed="rId10">
                <a:alphaModFix/>
              </a:blip>
              <a:srcRect b="0" l="0" r="0" t="0"/>
              <a:stretch/>
            </p:blipFill>
            <p:spPr>
              <a:xfrm>
                <a:off x="243446" y="0"/>
                <a:ext cx="3418356" cy="4636598"/>
              </a:xfrm>
              <a:prstGeom prst="rect">
                <a:avLst/>
              </a:prstGeom>
              <a:noFill/>
              <a:ln>
                <a:noFill/>
              </a:ln>
            </p:spPr>
          </p:pic>
          <p:sp>
            <p:nvSpPr>
              <p:cNvPr id="1028" name="Google Shape;1028;p26"/>
              <p:cNvSpPr/>
              <p:nvPr/>
            </p:nvSpPr>
            <p:spPr>
              <a:xfrm>
                <a:off x="0" y="4924833"/>
                <a:ext cx="3905249" cy="1"/>
              </a:xfrm>
              <a:custGeom>
                <a:rect b="b" l="l" r="r" t="t"/>
                <a:pathLst>
                  <a:path extrusionOk="0" h="120000" w="21600">
                    <a:moveTo>
                      <a:pt x="0" y="0"/>
                    </a:moveTo>
                    <a:lnTo>
                      <a:pt x="21600" y="0"/>
                    </a:lnTo>
                    <a:lnTo>
                      <a:pt x="21600" y="0"/>
                    </a:lnTo>
                    <a:lnTo>
                      <a:pt x="0" y="0"/>
                    </a:lnTo>
                    <a:close/>
                  </a:path>
                </a:pathLst>
              </a:cu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Calibri"/>
                  <a:buNone/>
                </a:pPr>
                <a:r>
                  <a:rPr b="0" i="0" lang="fr-FR" sz="1400" u="none" cap="none" strike="noStrike">
                    <a:solidFill>
                      <a:srgbClr val="000000"/>
                    </a:solidFill>
                    <a:latin typeface="Calibri"/>
                    <a:ea typeface="Calibri"/>
                    <a:cs typeface="Calibri"/>
                    <a:sym typeface="Calibri"/>
                  </a:rPr>
                  <a:t>Kostakis, V., Niaros, V., &amp; Giotitsas, C. (2014). </a:t>
                </a:r>
                <a:r>
                  <a:rPr b="1" i="0" lang="fr-FR" sz="2000" u="none" cap="none" strike="noStrike">
                    <a:solidFill>
                      <a:srgbClr val="000000"/>
                    </a:solidFill>
                    <a:latin typeface="Calibri"/>
                    <a:ea typeface="Calibri"/>
                    <a:cs typeface="Calibri"/>
                    <a:sym typeface="Calibri"/>
                  </a:rPr>
                  <a:t>Open source 3D printing as a means of learning: An educational experiment in two high schools in Greece</a:t>
                </a:r>
                <a:r>
                  <a:rPr b="0" i="0" lang="fr-FR" sz="1400" u="none" cap="none" strike="noStrike">
                    <a:solidFill>
                      <a:srgbClr val="000000"/>
                    </a:solidFill>
                    <a:latin typeface="Calibri"/>
                    <a:ea typeface="Calibri"/>
                    <a:cs typeface="Calibri"/>
                    <a:sym typeface="Calibri"/>
                  </a:rPr>
                  <a:t>. </a:t>
                </a:r>
                <a:r>
                  <a:rPr b="0" i="1" lang="fr-FR" sz="1400" u="none" cap="none" strike="noStrike">
                    <a:solidFill>
                      <a:srgbClr val="000000"/>
                    </a:solidFill>
                    <a:latin typeface="Calibri"/>
                    <a:ea typeface="Calibri"/>
                    <a:cs typeface="Calibri"/>
                    <a:sym typeface="Calibri"/>
                  </a:rPr>
                  <a:t>Telematics and Informatics</a:t>
                </a:r>
                <a:r>
                  <a:rPr b="0" i="0" lang="fr-FR" sz="1400" u="none" cap="none" strike="noStrike">
                    <a:solidFill>
                      <a:srgbClr val="000000"/>
                    </a:solidFill>
                    <a:latin typeface="Calibri"/>
                    <a:ea typeface="Calibri"/>
                    <a:cs typeface="Calibri"/>
                    <a:sym typeface="Calibri"/>
                  </a:rPr>
                  <a:t>, 1–11. </a:t>
                </a:r>
                <a:endParaRPr b="0" i="0" sz="1400" u="none" cap="none" strike="noStrike">
                  <a:solidFill>
                    <a:srgbClr val="000000"/>
                  </a:solidFill>
                  <a:latin typeface="Arial"/>
                  <a:ea typeface="Arial"/>
                  <a:cs typeface="Arial"/>
                  <a:sym typeface="Arial"/>
                </a:endParaRPr>
              </a:p>
            </p:txBody>
          </p:sp>
        </p:grpSp>
        <p:grpSp>
          <p:nvGrpSpPr>
            <p:cNvPr id="1029" name="Google Shape;1029;p26"/>
            <p:cNvGrpSpPr/>
            <p:nvPr/>
          </p:nvGrpSpPr>
          <p:grpSpPr>
            <a:xfrm>
              <a:off x="9715500" y="7389836"/>
              <a:ext cx="3044192" cy="5326430"/>
              <a:chOff x="0" y="0"/>
              <a:chExt cx="3044190" cy="5326430"/>
            </a:xfrm>
          </p:grpSpPr>
          <p:pic>
            <p:nvPicPr>
              <p:cNvPr descr="chase me.png" id="1030" name="Google Shape;1030;p26"/>
              <p:cNvPicPr preferRelativeResize="0"/>
              <p:nvPr/>
            </p:nvPicPr>
            <p:blipFill rotWithShape="1">
              <a:blip r:embed="rId11">
                <a:alphaModFix/>
              </a:blip>
              <a:srcRect b="0" l="0" r="0" t="0"/>
              <a:stretch/>
            </p:blipFill>
            <p:spPr>
              <a:xfrm>
                <a:off x="171" y="0"/>
                <a:ext cx="3043689" cy="1615185"/>
              </a:xfrm>
              <a:prstGeom prst="rect">
                <a:avLst/>
              </a:prstGeom>
              <a:noFill/>
              <a:ln>
                <a:noFill/>
              </a:ln>
            </p:spPr>
          </p:pic>
          <p:pic>
            <p:nvPicPr>
              <p:cNvPr descr="Art.jpg" id="1031" name="Google Shape;1031;p26"/>
              <p:cNvPicPr preferRelativeResize="0"/>
              <p:nvPr/>
            </p:nvPicPr>
            <p:blipFill rotWithShape="1">
              <a:blip r:embed="rId12">
                <a:alphaModFix/>
              </a:blip>
              <a:srcRect b="14767" l="0" r="0" t="12765"/>
              <a:stretch/>
            </p:blipFill>
            <p:spPr>
              <a:xfrm>
                <a:off x="0" y="1649779"/>
                <a:ext cx="3044190" cy="3676651"/>
              </a:xfrm>
              <a:prstGeom prst="rect">
                <a:avLst/>
              </a:prstGeom>
              <a:noFill/>
              <a:ln>
                <a:noFill/>
              </a:ln>
            </p:spPr>
          </p:pic>
        </p:grpSp>
        <p:grpSp>
          <p:nvGrpSpPr>
            <p:cNvPr id="1032" name="Google Shape;1032;p26"/>
            <p:cNvGrpSpPr/>
            <p:nvPr/>
          </p:nvGrpSpPr>
          <p:grpSpPr>
            <a:xfrm>
              <a:off x="20302562" y="7308849"/>
              <a:ext cx="3605190" cy="5422902"/>
              <a:chOff x="0" y="0"/>
              <a:chExt cx="3605189" cy="5422900"/>
            </a:xfrm>
          </p:grpSpPr>
          <p:pic>
            <p:nvPicPr>
              <p:cNvPr descr="Sex toys.png" id="1033" name="Google Shape;1033;p26"/>
              <p:cNvPicPr preferRelativeResize="0"/>
              <p:nvPr/>
            </p:nvPicPr>
            <p:blipFill rotWithShape="1">
              <a:blip r:embed="rId13">
                <a:alphaModFix/>
              </a:blip>
              <a:srcRect b="0" l="0" r="0" t="0"/>
              <a:stretch/>
            </p:blipFill>
            <p:spPr>
              <a:xfrm>
                <a:off x="0" y="0"/>
                <a:ext cx="3605189" cy="2782265"/>
              </a:xfrm>
              <a:prstGeom prst="rect">
                <a:avLst/>
              </a:prstGeom>
              <a:noFill/>
              <a:ln>
                <a:noFill/>
              </a:ln>
            </p:spPr>
          </p:pic>
          <p:pic>
            <p:nvPicPr>
              <p:cNvPr descr="chocolate.jpg" id="1034" name="Google Shape;1034;p26"/>
              <p:cNvPicPr preferRelativeResize="0"/>
              <p:nvPr/>
            </p:nvPicPr>
            <p:blipFill rotWithShape="1">
              <a:blip r:embed="rId14">
                <a:alphaModFix/>
              </a:blip>
              <a:srcRect b="0" l="0" r="0" t="0"/>
              <a:stretch/>
            </p:blipFill>
            <p:spPr>
              <a:xfrm>
                <a:off x="74586" y="2774947"/>
                <a:ext cx="3530603" cy="2647953"/>
              </a:xfrm>
              <a:prstGeom prst="rect">
                <a:avLst/>
              </a:prstGeom>
              <a:noFill/>
              <a:ln>
                <a:noFill/>
              </a:ln>
            </p:spPr>
          </p:pic>
        </p:grpSp>
      </p:grpSp>
      <p:grpSp>
        <p:nvGrpSpPr>
          <p:cNvPr id="1035" name="Google Shape;1035;p26"/>
          <p:cNvGrpSpPr/>
          <p:nvPr/>
        </p:nvGrpSpPr>
        <p:grpSpPr>
          <a:xfrm>
            <a:off x="-62361" y="5623585"/>
            <a:ext cx="24508723" cy="1585270"/>
            <a:chOff x="0" y="0"/>
            <a:chExt cx="24508722" cy="1585269"/>
          </a:xfrm>
        </p:grpSpPr>
        <p:sp>
          <p:nvSpPr>
            <p:cNvPr id="1036" name="Google Shape;1036;p26"/>
            <p:cNvSpPr/>
            <p:nvPr/>
          </p:nvSpPr>
          <p:spPr>
            <a:xfrm>
              <a:off x="0" y="0"/>
              <a:ext cx="24508722" cy="1585269"/>
            </a:xfrm>
            <a:prstGeom prst="rect">
              <a:avLst/>
            </a:prstGeom>
            <a:gradFill>
              <a:gsLst>
                <a:gs pos="0">
                  <a:srgbClr val="55C1FF"/>
                </a:gs>
                <a:gs pos="100000">
                  <a:srgbClr val="025699"/>
                </a:gs>
              </a:gsLst>
              <a:lin ang="5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037" name="Google Shape;1037;p26"/>
            <p:cNvSpPr txBox="1"/>
            <p:nvPr/>
          </p:nvSpPr>
          <p:spPr>
            <a:xfrm>
              <a:off x="5974010" y="125884"/>
              <a:ext cx="12560704" cy="13335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8500"/>
                <a:buFont typeface="Georgia"/>
                <a:buNone/>
              </a:pPr>
              <a:r>
                <a:rPr b="0" i="0" lang="fr-FR" sz="8500" u="none" cap="none" strike="noStrike">
                  <a:solidFill>
                    <a:srgbClr val="FFFFFF"/>
                  </a:solidFill>
                  <a:latin typeface="Georgia"/>
                  <a:ea typeface="Georgia"/>
                  <a:cs typeface="Georgia"/>
                  <a:sym typeface="Georgia"/>
                </a:rPr>
                <a:t>What can we do with AM?</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 name="Shape 156"/>
        <p:cNvGrpSpPr/>
        <p:nvPr/>
      </p:nvGrpSpPr>
      <p:grpSpPr>
        <a:xfrm>
          <a:off x="0" y="0"/>
          <a:ext cx="0" cy="0"/>
          <a:chOff x="0" y="0"/>
          <a:chExt cx="0" cy="0"/>
        </a:xfrm>
      </p:grpSpPr>
      <p:pic>
        <p:nvPicPr>
          <p:cNvPr descr="LF2L-Materialization.png" id="157" name="Google Shape;157;p12"/>
          <p:cNvPicPr preferRelativeResize="0"/>
          <p:nvPr>
            <p:ph idx="2" type="pic"/>
          </p:nvPr>
        </p:nvPicPr>
        <p:blipFill rotWithShape="1">
          <a:blip r:embed="rId3">
            <a:alphaModFix/>
          </a:blip>
          <a:srcRect b="0" l="0" r="0" t="0"/>
          <a:stretch/>
        </p:blipFill>
        <p:spPr>
          <a:xfrm>
            <a:off x="823283" y="0"/>
            <a:ext cx="22737435" cy="13716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041" name="Shape 1041"/>
        <p:cNvGrpSpPr/>
        <p:nvPr/>
      </p:nvGrpSpPr>
      <p:grpSpPr>
        <a:xfrm>
          <a:off x="0" y="0"/>
          <a:ext cx="0" cy="0"/>
          <a:chOff x="0" y="0"/>
          <a:chExt cx="0" cy="0"/>
        </a:xfrm>
      </p:grpSpPr>
      <p:pic>
        <p:nvPicPr>
          <p:cNvPr descr="factories at home.jpg" id="1042" name="Google Shape;1042;p27"/>
          <p:cNvPicPr preferRelativeResize="0"/>
          <p:nvPr/>
        </p:nvPicPr>
        <p:blipFill rotWithShape="1">
          <a:blip r:embed="rId4">
            <a:alphaModFix/>
          </a:blip>
          <a:srcRect b="0" l="0" r="0" t="0"/>
          <a:stretch/>
        </p:blipFill>
        <p:spPr>
          <a:xfrm>
            <a:off x="12431031" y="2497333"/>
            <a:ext cx="6418746" cy="3960001"/>
          </a:xfrm>
          <a:prstGeom prst="rect">
            <a:avLst/>
          </a:prstGeom>
          <a:noFill/>
          <a:ln>
            <a:noFill/>
          </a:ln>
        </p:spPr>
      </p:pic>
      <p:sp>
        <p:nvSpPr>
          <p:cNvPr id="1043" name="Google Shape;1043;p27"/>
          <p:cNvSpPr/>
          <p:nvPr/>
        </p:nvSpPr>
        <p:spPr>
          <a:xfrm>
            <a:off x="12192001" y="6524804"/>
            <a:ext cx="5400001" cy="666392"/>
          </a:xfrm>
          <a:prstGeom prst="rect">
            <a:avLst/>
          </a:prstGeom>
          <a:solidFill>
            <a:srgbClr val="0256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Desktop factories at home</a:t>
            </a:r>
            <a:endParaRPr b="0" i="0" sz="1400" u="none" cap="none" strike="noStrike">
              <a:solidFill>
                <a:srgbClr val="000000"/>
              </a:solidFill>
              <a:latin typeface="Arial"/>
              <a:ea typeface="Arial"/>
              <a:cs typeface="Arial"/>
              <a:sym typeface="Arial"/>
            </a:endParaRPr>
          </a:p>
        </p:txBody>
      </p:sp>
      <p:sp>
        <p:nvSpPr>
          <p:cNvPr id="1044" name="Google Shape;1044;p27"/>
          <p:cNvSpPr txBox="1"/>
          <p:nvPr/>
        </p:nvSpPr>
        <p:spPr>
          <a:xfrm>
            <a:off x="19005323" y="1815549"/>
            <a:ext cx="5400001" cy="3692145"/>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Appropiation of technology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00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Manufacturing / Recycling at home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00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3DP impact in education, childhood and family life.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00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Bussiness models and Intellectual Property (IP)</a:t>
            </a:r>
            <a:endParaRPr b="0" i="0" sz="1400" u="none" cap="none" strike="noStrike">
              <a:solidFill>
                <a:srgbClr val="000000"/>
              </a:solidFill>
              <a:latin typeface="Arial"/>
              <a:ea typeface="Arial"/>
              <a:cs typeface="Arial"/>
              <a:sym typeface="Arial"/>
            </a:endParaRPr>
          </a:p>
        </p:txBody>
      </p:sp>
      <p:sp>
        <p:nvSpPr>
          <p:cNvPr id="1045" name="Google Shape;1045;p27"/>
          <p:cNvSpPr/>
          <p:nvPr/>
        </p:nvSpPr>
        <p:spPr>
          <a:xfrm>
            <a:off x="6651359" y="7258666"/>
            <a:ext cx="5400002" cy="666392"/>
          </a:xfrm>
          <a:prstGeom prst="rect">
            <a:avLst/>
          </a:prstGeom>
          <a:solidFill>
            <a:srgbClr val="0256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Community crafts</a:t>
            </a:r>
            <a:endParaRPr b="0" i="0" sz="1400" u="none" cap="none" strike="noStrike">
              <a:solidFill>
                <a:srgbClr val="000000"/>
              </a:solidFill>
              <a:latin typeface="Arial"/>
              <a:ea typeface="Arial"/>
              <a:cs typeface="Arial"/>
              <a:sym typeface="Arial"/>
            </a:endParaRPr>
          </a:p>
        </p:txBody>
      </p:sp>
      <p:sp>
        <p:nvSpPr>
          <p:cNvPr id="1046" name="Google Shape;1046;p27"/>
          <p:cNvSpPr txBox="1"/>
          <p:nvPr/>
        </p:nvSpPr>
        <p:spPr>
          <a:xfrm>
            <a:off x="247320" y="7983601"/>
            <a:ext cx="6246004" cy="3184144"/>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Co-production and collaboration in places of  </a:t>
            </a:r>
            <a:r>
              <a:rPr b="0" i="0" lang="fr-FR" sz="2600" u="sng" cap="none" strike="noStrike">
                <a:solidFill>
                  <a:srgbClr val="000000"/>
                </a:solidFill>
                <a:latin typeface="EB Garamond"/>
                <a:ea typeface="EB Garamond"/>
                <a:cs typeface="EB Garamond"/>
                <a:sym typeface="EB Garamond"/>
              </a:rPr>
              <a:t>low corporate influence</a:t>
            </a:r>
            <a:r>
              <a:rPr b="0" i="0" lang="fr-FR" sz="2600" u="none" cap="none" strike="noStrike">
                <a:solidFill>
                  <a:srgbClr val="000000"/>
                </a:solidFill>
                <a:latin typeface="EB Garamond"/>
                <a:ea typeface="EB Garamond"/>
                <a:cs typeface="EB Garamond"/>
                <a:sym typeface="EB Garamond"/>
              </a:rPr>
              <a:t> (libraries, museums, galleries)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00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The role of mediators and middle-people is paramount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00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3DP as a tmeans for Social experimentation / Interaction</a:t>
            </a:r>
            <a:endParaRPr b="0" i="0" sz="1400" u="none" cap="none" strike="noStrike">
              <a:solidFill>
                <a:srgbClr val="000000"/>
              </a:solidFill>
              <a:latin typeface="Arial"/>
              <a:ea typeface="Arial"/>
              <a:cs typeface="Arial"/>
              <a:sym typeface="Arial"/>
            </a:endParaRPr>
          </a:p>
        </p:txBody>
      </p:sp>
      <p:pic>
        <p:nvPicPr>
          <p:cNvPr descr="COmmunity crafts.jpg" id="1047" name="Google Shape;1047;p27"/>
          <p:cNvPicPr preferRelativeResize="0"/>
          <p:nvPr/>
        </p:nvPicPr>
        <p:blipFill rotWithShape="1">
          <a:blip r:embed="rId5">
            <a:alphaModFix/>
          </a:blip>
          <a:srcRect b="0" l="0" r="0" t="0"/>
          <a:stretch/>
        </p:blipFill>
        <p:spPr>
          <a:xfrm>
            <a:off x="6711361" y="8357672"/>
            <a:ext cx="5279998" cy="3960001"/>
          </a:xfrm>
          <a:prstGeom prst="rect">
            <a:avLst/>
          </a:prstGeom>
          <a:noFill/>
          <a:ln>
            <a:noFill/>
          </a:ln>
        </p:spPr>
      </p:pic>
      <p:grpSp>
        <p:nvGrpSpPr>
          <p:cNvPr id="1048" name="Google Shape;1048;p27"/>
          <p:cNvGrpSpPr/>
          <p:nvPr/>
        </p:nvGrpSpPr>
        <p:grpSpPr>
          <a:xfrm>
            <a:off x="6811955" y="3217333"/>
            <a:ext cx="5078810" cy="3240002"/>
            <a:chOff x="0" y="0"/>
            <a:chExt cx="5078809" cy="3240001"/>
          </a:xfrm>
        </p:grpSpPr>
        <p:pic>
          <p:nvPicPr>
            <p:cNvPr descr="Localized manufacture.PNG" id="1049" name="Google Shape;1049;p27"/>
            <p:cNvPicPr preferRelativeResize="0"/>
            <p:nvPr/>
          </p:nvPicPr>
          <p:blipFill rotWithShape="1">
            <a:blip r:embed="rId6">
              <a:alphaModFix/>
            </a:blip>
            <a:srcRect b="0" l="0" r="0" t="0"/>
            <a:stretch/>
          </p:blipFill>
          <p:spPr>
            <a:xfrm>
              <a:off x="2427548" y="0"/>
              <a:ext cx="2651261" cy="3240001"/>
            </a:xfrm>
            <a:prstGeom prst="rect">
              <a:avLst/>
            </a:prstGeom>
            <a:noFill/>
            <a:ln>
              <a:noFill/>
            </a:ln>
          </p:spPr>
        </p:pic>
        <p:pic>
          <p:nvPicPr>
            <p:cNvPr descr="Localized manufacture 2.JPG" id="1050" name="Google Shape;1050;p27"/>
            <p:cNvPicPr preferRelativeResize="0"/>
            <p:nvPr/>
          </p:nvPicPr>
          <p:blipFill rotWithShape="1">
            <a:blip r:embed="rId7">
              <a:alphaModFix/>
            </a:blip>
            <a:srcRect b="0" l="0" r="0" t="0"/>
            <a:stretch/>
          </p:blipFill>
          <p:spPr>
            <a:xfrm>
              <a:off x="0" y="0"/>
              <a:ext cx="2430000" cy="3240001"/>
            </a:xfrm>
            <a:prstGeom prst="rect">
              <a:avLst/>
            </a:prstGeom>
            <a:noFill/>
            <a:ln>
              <a:noFill/>
            </a:ln>
          </p:spPr>
        </p:pic>
      </p:grpSp>
      <p:sp>
        <p:nvSpPr>
          <p:cNvPr id="1051" name="Google Shape;1051;p27"/>
          <p:cNvSpPr/>
          <p:nvPr/>
        </p:nvSpPr>
        <p:spPr>
          <a:xfrm>
            <a:off x="6651359" y="6524804"/>
            <a:ext cx="5400002" cy="666392"/>
          </a:xfrm>
          <a:prstGeom prst="rect">
            <a:avLst/>
          </a:prstGeom>
          <a:solidFill>
            <a:srgbClr val="0256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Localized Manufacture</a:t>
            </a:r>
            <a:endParaRPr b="0" i="0" sz="1400" u="none" cap="none" strike="noStrike">
              <a:solidFill>
                <a:srgbClr val="000000"/>
              </a:solidFill>
              <a:latin typeface="Arial"/>
              <a:ea typeface="Arial"/>
              <a:cs typeface="Arial"/>
              <a:sym typeface="Arial"/>
            </a:endParaRPr>
          </a:p>
        </p:txBody>
      </p:sp>
      <p:sp>
        <p:nvSpPr>
          <p:cNvPr id="1052" name="Google Shape;1052;p27"/>
          <p:cNvSpPr txBox="1"/>
          <p:nvPr/>
        </p:nvSpPr>
        <p:spPr>
          <a:xfrm>
            <a:off x="982321" y="2885261"/>
            <a:ext cx="3657601" cy="3184145"/>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Development of 3DP  retailers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00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corporatized free market (High competition)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00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Peer producers in the design process, (Individual expression)</a:t>
            </a:r>
            <a:endParaRPr b="0" i="0" sz="1400" u="none" cap="none" strike="noStrike">
              <a:solidFill>
                <a:srgbClr val="000000"/>
              </a:solidFill>
              <a:latin typeface="Arial"/>
              <a:ea typeface="Arial"/>
              <a:cs typeface="Arial"/>
              <a:sym typeface="Arial"/>
            </a:endParaRPr>
          </a:p>
        </p:txBody>
      </p:sp>
      <p:sp>
        <p:nvSpPr>
          <p:cNvPr id="1053" name="Google Shape;1053;p27"/>
          <p:cNvSpPr/>
          <p:nvPr/>
        </p:nvSpPr>
        <p:spPr>
          <a:xfrm>
            <a:off x="12192001" y="7258666"/>
            <a:ext cx="5400001" cy="666392"/>
          </a:xfrm>
          <a:prstGeom prst="rect">
            <a:avLst/>
          </a:prstGeom>
          <a:solidFill>
            <a:srgbClr val="025699"/>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Only prototyping</a:t>
            </a:r>
            <a:endParaRPr b="0" i="0" sz="1400" u="none" cap="none" strike="noStrike">
              <a:solidFill>
                <a:srgbClr val="000000"/>
              </a:solidFill>
              <a:latin typeface="Arial"/>
              <a:ea typeface="Arial"/>
              <a:cs typeface="Arial"/>
              <a:sym typeface="Arial"/>
            </a:endParaRPr>
          </a:p>
        </p:txBody>
      </p:sp>
      <p:pic>
        <p:nvPicPr>
          <p:cNvPr descr="only prototyping.gif" id="1054" name="Google Shape;1054;p27"/>
          <p:cNvPicPr preferRelativeResize="0"/>
          <p:nvPr/>
        </p:nvPicPr>
        <p:blipFill rotWithShape="1">
          <a:blip r:embed="rId8">
            <a:alphaModFix/>
          </a:blip>
          <a:srcRect b="0" l="0" r="0" t="0"/>
          <a:stretch/>
        </p:blipFill>
        <p:spPr>
          <a:xfrm>
            <a:off x="12456716" y="8357672"/>
            <a:ext cx="5475131" cy="3960001"/>
          </a:xfrm>
          <a:prstGeom prst="rect">
            <a:avLst/>
          </a:prstGeom>
          <a:noFill/>
          <a:ln>
            <a:noFill/>
          </a:ln>
        </p:spPr>
      </p:pic>
      <p:sp>
        <p:nvSpPr>
          <p:cNvPr id="1055" name="Google Shape;1055;p27"/>
          <p:cNvSpPr txBox="1"/>
          <p:nvPr/>
        </p:nvSpPr>
        <p:spPr>
          <a:xfrm>
            <a:off x="18397204" y="8745601"/>
            <a:ext cx="6097923" cy="3184144"/>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Low engagement on the individual level the reliability and intuitiveness of the technology plays just as an important role in its adoption as the products it might enable.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000"/>
              </a:spcBef>
              <a:spcAft>
                <a:spcPts val="0"/>
              </a:spcAft>
              <a:buClr>
                <a:srgbClr val="000000"/>
              </a:buClr>
              <a:buSzPts val="3000"/>
              <a:buFont typeface="EB Garamond"/>
              <a:buNone/>
            </a:pPr>
            <a:r>
              <a:t/>
            </a:r>
            <a:endParaRPr b="1" i="0" sz="3000" u="none" cap="none" strike="noStrike">
              <a:solidFill>
                <a:srgbClr val="000000"/>
              </a:solidFill>
              <a:latin typeface="Helvetica Neue"/>
              <a:ea typeface="Helvetica Neue"/>
              <a:cs typeface="Helvetica Neue"/>
              <a:sym typeface="Helvetica Neue"/>
            </a:endParaRPr>
          </a:p>
          <a:p>
            <a:pPr indent="0" lvl="0" marL="0" marR="0" rtl="0" algn="l">
              <a:lnSpc>
                <a:spcPct val="90000"/>
              </a:lnSpc>
              <a:spcBef>
                <a:spcPts val="2000"/>
              </a:spcBef>
              <a:spcAft>
                <a:spcPts val="0"/>
              </a:spcAft>
              <a:buClr>
                <a:srgbClr val="000000"/>
              </a:buClr>
              <a:buSzPts val="2600"/>
              <a:buFont typeface="EB Garamond"/>
              <a:buNone/>
            </a:pPr>
            <a:r>
              <a:rPr b="0" i="0" lang="fr-FR" sz="2600" u="none" cap="none" strike="noStrike">
                <a:solidFill>
                  <a:srgbClr val="000000"/>
                </a:solidFill>
                <a:latin typeface="EB Garamond"/>
                <a:ea typeface="EB Garamond"/>
                <a:cs typeface="EB Garamond"/>
                <a:sym typeface="EB Garamond"/>
              </a:rPr>
              <a:t>Importance of  Society’s confidence in the technology (“black swans”)</a:t>
            </a:r>
            <a:endParaRPr b="0" i="0" sz="1400" u="none" cap="none" strike="noStrike">
              <a:solidFill>
                <a:srgbClr val="000000"/>
              </a:solidFill>
              <a:latin typeface="Arial"/>
              <a:ea typeface="Arial"/>
              <a:cs typeface="Arial"/>
              <a:sym typeface="Arial"/>
            </a:endParaRPr>
          </a:p>
        </p:txBody>
      </p:sp>
      <p:sp>
        <p:nvSpPr>
          <p:cNvPr id="1056" name="Google Shape;1056;p27"/>
          <p:cNvSpPr txBox="1"/>
          <p:nvPr/>
        </p:nvSpPr>
        <p:spPr>
          <a:xfrm>
            <a:off x="21082000" y="13223558"/>
            <a:ext cx="3302000" cy="48768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Calibri"/>
              <a:buNone/>
            </a:pPr>
            <a:r>
              <a:rPr b="0" i="0" lang="fr-FR" sz="2000" u="none" cap="none" strike="noStrike">
                <a:solidFill>
                  <a:srgbClr val="000000"/>
                </a:solidFill>
                <a:latin typeface="Calibri"/>
                <a:ea typeface="Calibri"/>
                <a:cs typeface="Calibri"/>
                <a:sym typeface="Calibri"/>
              </a:rPr>
              <a:t>(Birtchnell and Urry , 2013)</a:t>
            </a:r>
            <a:endParaRPr b="0" i="0" sz="1400" u="none" cap="none" strike="noStrike">
              <a:solidFill>
                <a:srgbClr val="000000"/>
              </a:solidFill>
              <a:latin typeface="Arial"/>
              <a:ea typeface="Arial"/>
              <a:cs typeface="Arial"/>
              <a:sym typeface="Arial"/>
            </a:endParaRPr>
          </a:p>
        </p:txBody>
      </p:sp>
      <p:sp>
        <p:nvSpPr>
          <p:cNvPr id="1057" name="Google Shape;1057;p27"/>
          <p:cNvSpPr txBox="1"/>
          <p:nvPr>
            <p:ph idx="4294967295" type="title"/>
          </p:nvPr>
        </p:nvSpPr>
        <p:spPr>
          <a:xfrm>
            <a:off x="-14431" y="-29120"/>
            <a:ext cx="24384001" cy="1247021"/>
          </a:xfrm>
          <a:prstGeom prst="rect">
            <a:avLst/>
          </a:prstGeom>
          <a:solidFill>
            <a:srgbClr val="025699"/>
          </a:solidFill>
          <a:ln>
            <a:noFill/>
          </a:ln>
        </p:spPr>
        <p:txBody>
          <a:bodyPr anchorCtr="0" anchor="ctr" bIns="50800" lIns="50800" spcFirstLastPara="1" rIns="50800" wrap="square" tIns="50800">
            <a:normAutofit fontScale="90000"/>
          </a:bodyPr>
          <a:lstStyle/>
          <a:p>
            <a:pPr indent="0" lvl="0" marL="0" rtl="0" algn="ctr">
              <a:lnSpc>
                <a:spcPct val="100000"/>
              </a:lnSpc>
              <a:spcBef>
                <a:spcPts val="0"/>
              </a:spcBef>
              <a:spcAft>
                <a:spcPts val="0"/>
              </a:spcAft>
              <a:buClr>
                <a:srgbClr val="FFFFFF"/>
              </a:buClr>
              <a:buSzPct val="100000"/>
              <a:buFont typeface="Georgia"/>
              <a:buNone/>
            </a:pPr>
            <a:r>
              <a:rPr lang="fr-FR" sz="7905">
                <a:solidFill>
                  <a:srgbClr val="FFFFFF"/>
                </a:solidFill>
                <a:latin typeface="Georgia"/>
                <a:ea typeface="Georgia"/>
                <a:cs typeface="Georgia"/>
                <a:sym typeface="Georgia"/>
              </a:rPr>
              <a:t>Future of AM</a:t>
            </a:r>
            <a:endParaRPr/>
          </a:p>
        </p:txBody>
      </p:sp>
      <p:pic>
        <p:nvPicPr>
          <p:cNvPr descr="Rectangle Rectangle" id="1058" name="Google Shape;1058;p27"/>
          <p:cNvPicPr preferRelativeResize="0"/>
          <p:nvPr/>
        </p:nvPicPr>
        <p:blipFill rotWithShape="1">
          <a:blip r:embed="rId9">
            <a:alphaModFix/>
          </a:blip>
          <a:srcRect b="0" l="0" r="0" t="0"/>
          <a:stretch/>
        </p:blipFill>
        <p:spPr>
          <a:xfrm>
            <a:off x="-42861" y="7258666"/>
            <a:ext cx="12183017" cy="6448480"/>
          </a:xfrm>
          <a:prstGeom prst="rect">
            <a:avLst/>
          </a:prstGeom>
          <a:noFill/>
          <a:ln>
            <a:noFill/>
          </a:ln>
        </p:spPr>
      </p:pic>
      <p:pic>
        <p:nvPicPr>
          <p:cNvPr descr="FabLab.png" id="1059" name="Google Shape;1059;p27"/>
          <p:cNvPicPr preferRelativeResize="0"/>
          <p:nvPr/>
        </p:nvPicPr>
        <p:blipFill rotWithShape="1">
          <a:blip r:embed="rId10">
            <a:alphaModFix/>
          </a:blip>
          <a:srcRect b="0" l="0" r="0" t="0"/>
          <a:stretch/>
        </p:blipFill>
        <p:spPr>
          <a:xfrm>
            <a:off x="2942581" y="11419056"/>
            <a:ext cx="1474306" cy="1768127"/>
          </a:xfrm>
          <a:prstGeom prst="rect">
            <a:avLst/>
          </a:prstGeom>
          <a:noFill/>
          <a:ln>
            <a:noFill/>
          </a:ln>
        </p:spPr>
      </p:pic>
      <p:pic>
        <p:nvPicPr>
          <p:cNvPr descr="Hackerspaces.png" id="1060" name="Google Shape;1060;p27"/>
          <p:cNvPicPr preferRelativeResize="0"/>
          <p:nvPr/>
        </p:nvPicPr>
        <p:blipFill rotWithShape="1">
          <a:blip r:embed="rId11">
            <a:alphaModFix/>
          </a:blip>
          <a:srcRect b="0" l="0" r="0" t="0"/>
          <a:stretch/>
        </p:blipFill>
        <p:spPr>
          <a:xfrm>
            <a:off x="137978" y="11514209"/>
            <a:ext cx="2572922" cy="1577820"/>
          </a:xfrm>
          <a:prstGeom prst="rect">
            <a:avLst/>
          </a:prstGeom>
          <a:noFill/>
          <a:ln>
            <a:noFill/>
          </a:ln>
        </p:spPr>
      </p:pic>
      <p:pic>
        <p:nvPicPr>
          <p:cNvPr descr="Makerspace.png" id="1061" name="Google Shape;1061;p27"/>
          <p:cNvPicPr preferRelativeResize="0"/>
          <p:nvPr/>
        </p:nvPicPr>
        <p:blipFill rotWithShape="1">
          <a:blip r:embed="rId12">
            <a:alphaModFix/>
          </a:blip>
          <a:srcRect b="0" l="0" r="0" t="0"/>
          <a:stretch/>
        </p:blipFill>
        <p:spPr>
          <a:xfrm>
            <a:off x="4753247" y="11509369"/>
            <a:ext cx="2590801" cy="15875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5" name="Shape 1065"/>
        <p:cNvGrpSpPr/>
        <p:nvPr/>
      </p:nvGrpSpPr>
      <p:grpSpPr>
        <a:xfrm>
          <a:off x="0" y="0"/>
          <a:ext cx="0" cy="0"/>
          <a:chOff x="0" y="0"/>
          <a:chExt cx="0" cy="0"/>
        </a:xfrm>
      </p:grpSpPr>
      <p:pic>
        <p:nvPicPr>
          <p:cNvPr descr="USA.png" id="1066" name="Google Shape;1066;p28"/>
          <p:cNvPicPr preferRelativeResize="0"/>
          <p:nvPr/>
        </p:nvPicPr>
        <p:blipFill rotWithShape="1">
          <a:blip r:embed="rId3">
            <a:alphaModFix amt="4000"/>
          </a:blip>
          <a:srcRect b="3680" l="1146" r="822" t="4593"/>
          <a:stretch/>
        </p:blipFill>
        <p:spPr>
          <a:xfrm rot="-60000">
            <a:off x="303633" y="590003"/>
            <a:ext cx="10246288" cy="6791291"/>
          </a:xfrm>
          <a:prstGeom prst="rect">
            <a:avLst/>
          </a:prstGeom>
          <a:noFill/>
          <a:ln>
            <a:noFill/>
          </a:ln>
        </p:spPr>
      </p:pic>
      <p:grpSp>
        <p:nvGrpSpPr>
          <p:cNvPr id="1067" name="Google Shape;1067;p28"/>
          <p:cNvGrpSpPr/>
          <p:nvPr/>
        </p:nvGrpSpPr>
        <p:grpSpPr>
          <a:xfrm>
            <a:off x="10940411" y="2597889"/>
            <a:ext cx="13696769" cy="2436311"/>
            <a:chOff x="-1" y="0"/>
            <a:chExt cx="13696767" cy="2436311"/>
          </a:xfrm>
        </p:grpSpPr>
        <p:sp>
          <p:nvSpPr>
            <p:cNvPr id="1068" name="Google Shape;1068;p28"/>
            <p:cNvSpPr/>
            <p:nvPr/>
          </p:nvSpPr>
          <p:spPr>
            <a:xfrm rot="-60000">
              <a:off x="8382" y="119292"/>
              <a:ext cx="13680002" cy="1080001"/>
            </a:xfrm>
            <a:prstGeom prst="rect">
              <a:avLst/>
            </a:prstGeom>
            <a:solidFill>
              <a:srgbClr val="B02437"/>
            </a:solid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4500"/>
                <a:buFont typeface="Avenir"/>
                <a:buNone/>
              </a:pPr>
              <a:r>
                <a:rPr b="0" i="0" lang="fr-FR" sz="4500" u="none" cap="none" strike="noStrike">
                  <a:solidFill>
                    <a:srgbClr val="FFFFFF"/>
                  </a:solidFill>
                  <a:latin typeface="Avenir"/>
                  <a:ea typeface="Avenir"/>
                  <a:cs typeface="Avenir"/>
                  <a:sym typeface="Avenir"/>
                </a:rPr>
                <a:t>What’s in a fab lab?</a:t>
              </a:r>
              <a:endParaRPr b="0" i="0" sz="1400" u="none" cap="none" strike="noStrike">
                <a:solidFill>
                  <a:srgbClr val="000000"/>
                </a:solidFill>
                <a:latin typeface="Arial"/>
                <a:ea typeface="Arial"/>
                <a:cs typeface="Arial"/>
                <a:sym typeface="Arial"/>
              </a:endParaRPr>
            </a:p>
          </p:txBody>
        </p:sp>
        <p:sp>
          <p:nvSpPr>
            <p:cNvPr id="1069" name="Google Shape;1069;p28"/>
            <p:cNvSpPr txBox="1"/>
            <p:nvPr/>
          </p:nvSpPr>
          <p:spPr>
            <a:xfrm rot="-60000">
              <a:off x="180622" y="1198977"/>
              <a:ext cx="13335522" cy="1121051"/>
            </a:xfrm>
            <a:prstGeom prst="rect">
              <a:avLst/>
            </a:prstGeom>
            <a:noFill/>
            <a:ln>
              <a:noFill/>
            </a:ln>
          </p:spPr>
          <p:txBody>
            <a:bodyPr anchorCtr="0" anchor="ctr" bIns="50800" lIns="50800" spcFirstLastPara="1" rIns="50800" wrap="square" tIns="50800">
              <a:normAutofit lnSpcReduction="10000"/>
            </a:bodyPr>
            <a:lstStyle/>
            <a:p>
              <a:pPr indent="0" lvl="0" marL="0" marR="0" rtl="0" algn="l">
                <a:lnSpc>
                  <a:spcPct val="100000"/>
                </a:lnSpc>
                <a:spcBef>
                  <a:spcPts val="0"/>
                </a:spcBef>
                <a:spcAft>
                  <a:spcPts val="0"/>
                </a:spcAft>
                <a:buClr>
                  <a:srgbClr val="000000"/>
                </a:buClr>
                <a:buSzPts val="3395"/>
                <a:buFont typeface="Helvetica Neue"/>
                <a:buNone/>
              </a:pPr>
              <a:r>
                <a:rPr b="0" i="0" lang="fr-FR" sz="3395" u="none" cap="none" strike="noStrike">
                  <a:solidFill>
                    <a:srgbClr val="000000"/>
                  </a:solidFill>
                  <a:latin typeface="Helvetica Neue"/>
                  <a:ea typeface="Helvetica Neue"/>
                  <a:cs typeface="Helvetica Neue"/>
                  <a:sym typeface="Helvetica Neue"/>
                </a:rPr>
                <a:t>Fab labs are a global network of local labs, enabling invention by providing access to tools for digital fabrication</a:t>
              </a:r>
              <a:endParaRPr b="0" i="0" sz="1400" u="none" cap="none" strike="noStrike">
                <a:solidFill>
                  <a:srgbClr val="000000"/>
                </a:solidFill>
                <a:latin typeface="Arial"/>
                <a:ea typeface="Arial"/>
                <a:cs typeface="Arial"/>
                <a:sym typeface="Arial"/>
              </a:endParaRPr>
            </a:p>
          </p:txBody>
        </p:sp>
      </p:grpSp>
      <p:grpSp>
        <p:nvGrpSpPr>
          <p:cNvPr id="1070" name="Google Shape;1070;p28"/>
          <p:cNvGrpSpPr/>
          <p:nvPr/>
        </p:nvGrpSpPr>
        <p:grpSpPr>
          <a:xfrm>
            <a:off x="10940411" y="5010889"/>
            <a:ext cx="13696769" cy="2448587"/>
            <a:chOff x="-1" y="0"/>
            <a:chExt cx="13696767" cy="2448587"/>
          </a:xfrm>
        </p:grpSpPr>
        <p:sp>
          <p:nvSpPr>
            <p:cNvPr id="1071" name="Google Shape;1071;p28"/>
            <p:cNvSpPr/>
            <p:nvPr/>
          </p:nvSpPr>
          <p:spPr>
            <a:xfrm rot="-60000">
              <a:off x="8382" y="119292"/>
              <a:ext cx="13680002" cy="1080001"/>
            </a:xfrm>
            <a:prstGeom prst="rect">
              <a:avLst/>
            </a:prstGeom>
            <a:solidFill>
              <a:srgbClr val="B02437"/>
            </a:solid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4500"/>
                <a:buFont typeface="Avenir"/>
                <a:buNone/>
              </a:pPr>
              <a:r>
                <a:rPr b="0" i="0" lang="fr-FR" sz="4500" u="none" cap="none" strike="noStrike">
                  <a:solidFill>
                    <a:srgbClr val="FFFFFF"/>
                  </a:solidFill>
                  <a:latin typeface="Avenir"/>
                  <a:ea typeface="Avenir"/>
                  <a:cs typeface="Avenir"/>
                  <a:sym typeface="Avenir"/>
                </a:rPr>
                <a:t>What does the fab lab network provide?</a:t>
              </a:r>
              <a:endParaRPr b="0" i="0" sz="1400" u="none" cap="none" strike="noStrike">
                <a:solidFill>
                  <a:srgbClr val="000000"/>
                </a:solidFill>
                <a:latin typeface="Arial"/>
                <a:ea typeface="Arial"/>
                <a:cs typeface="Arial"/>
                <a:sym typeface="Arial"/>
              </a:endParaRPr>
            </a:p>
          </p:txBody>
        </p:sp>
        <p:sp>
          <p:nvSpPr>
            <p:cNvPr id="1072" name="Google Shape;1072;p28"/>
            <p:cNvSpPr txBox="1"/>
            <p:nvPr/>
          </p:nvSpPr>
          <p:spPr>
            <a:xfrm rot="-60000">
              <a:off x="180622" y="1211254"/>
              <a:ext cx="13335522" cy="1121050"/>
            </a:xfrm>
            <a:prstGeom prst="rect">
              <a:avLst/>
            </a:prstGeom>
            <a:noFill/>
            <a:ln>
              <a:noFill/>
            </a:ln>
          </p:spPr>
          <p:txBody>
            <a:bodyPr anchorCtr="0" anchor="ctr" bIns="50800" lIns="50800" spcFirstLastPara="1" rIns="50800" wrap="square" tIns="50800">
              <a:normAutofit lnSpcReduction="10000"/>
            </a:bodyPr>
            <a:lstStyle/>
            <a:p>
              <a:pPr indent="0" lvl="0" marL="0" marR="0" rtl="0" algn="l">
                <a:lnSpc>
                  <a:spcPct val="100000"/>
                </a:lnSpc>
                <a:spcBef>
                  <a:spcPts val="0"/>
                </a:spcBef>
                <a:spcAft>
                  <a:spcPts val="0"/>
                </a:spcAft>
                <a:buClr>
                  <a:srgbClr val="000000"/>
                </a:buClr>
                <a:buSzPts val="3395"/>
                <a:buFont typeface="Helvetica Neue"/>
                <a:buNone/>
              </a:pPr>
              <a:r>
                <a:rPr b="0" i="0" lang="fr-FR" sz="3395" u="none" cap="none" strike="noStrike">
                  <a:solidFill>
                    <a:srgbClr val="000000"/>
                  </a:solidFill>
                  <a:latin typeface="Helvetica Neue"/>
                  <a:ea typeface="Helvetica Neue"/>
                  <a:cs typeface="Helvetica Neue"/>
                  <a:sym typeface="Helvetica Neue"/>
                </a:rPr>
                <a:t>Operational, educational, technical, financial, and logistical assistance beyond what’s available within one lab</a:t>
              </a:r>
              <a:endParaRPr b="0" i="0" sz="1400" u="none" cap="none" strike="noStrike">
                <a:solidFill>
                  <a:srgbClr val="000000"/>
                </a:solidFill>
                <a:latin typeface="Arial"/>
                <a:ea typeface="Arial"/>
                <a:cs typeface="Arial"/>
                <a:sym typeface="Arial"/>
              </a:endParaRPr>
            </a:p>
          </p:txBody>
        </p:sp>
      </p:grpSp>
      <p:grpSp>
        <p:nvGrpSpPr>
          <p:cNvPr id="1073" name="Google Shape;1073;p28"/>
          <p:cNvGrpSpPr/>
          <p:nvPr/>
        </p:nvGrpSpPr>
        <p:grpSpPr>
          <a:xfrm>
            <a:off x="10940411" y="7550889"/>
            <a:ext cx="13696769" cy="2747484"/>
            <a:chOff x="-1" y="0"/>
            <a:chExt cx="13696767" cy="2747484"/>
          </a:xfrm>
        </p:grpSpPr>
        <p:sp>
          <p:nvSpPr>
            <p:cNvPr id="1074" name="Google Shape;1074;p28"/>
            <p:cNvSpPr/>
            <p:nvPr/>
          </p:nvSpPr>
          <p:spPr>
            <a:xfrm rot="-60000">
              <a:off x="8382" y="119292"/>
              <a:ext cx="13680002" cy="1080001"/>
            </a:xfrm>
            <a:prstGeom prst="rect">
              <a:avLst/>
            </a:prstGeom>
            <a:solidFill>
              <a:srgbClr val="B02437"/>
            </a:solid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4500"/>
                <a:buFont typeface="Avenir"/>
                <a:buNone/>
              </a:pPr>
              <a:r>
                <a:rPr b="0" i="0" lang="fr-FR" sz="4500" u="none" cap="none" strike="noStrike">
                  <a:solidFill>
                    <a:srgbClr val="FFFFFF"/>
                  </a:solidFill>
                  <a:latin typeface="Avenir"/>
                  <a:ea typeface="Avenir"/>
                  <a:cs typeface="Avenir"/>
                  <a:sym typeface="Avenir"/>
                </a:rPr>
                <a:t>Who can use a fab lab?</a:t>
              </a:r>
              <a:endParaRPr b="0" i="0" sz="1400" u="none" cap="none" strike="noStrike">
                <a:solidFill>
                  <a:srgbClr val="000000"/>
                </a:solidFill>
                <a:latin typeface="Arial"/>
                <a:ea typeface="Arial"/>
                <a:cs typeface="Arial"/>
                <a:sym typeface="Arial"/>
              </a:endParaRPr>
            </a:p>
          </p:txBody>
        </p:sp>
        <p:sp>
          <p:nvSpPr>
            <p:cNvPr id="1075" name="Google Shape;1075;p28"/>
            <p:cNvSpPr txBox="1"/>
            <p:nvPr/>
          </p:nvSpPr>
          <p:spPr>
            <a:xfrm rot="-60000">
              <a:off x="183231" y="1211231"/>
              <a:ext cx="13335521" cy="1419992"/>
            </a:xfrm>
            <a:prstGeom prst="rect">
              <a:avLst/>
            </a:prstGeom>
            <a:noFill/>
            <a:ln>
              <a:noFill/>
            </a:ln>
          </p:spPr>
          <p:txBody>
            <a:bodyPr anchorCtr="0" anchor="ctr"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3500"/>
                <a:buFont typeface="Helvetica Neue"/>
                <a:buNone/>
              </a:pPr>
              <a:r>
                <a:rPr b="0" i="0" lang="fr-FR" sz="3500" u="none" cap="none" strike="noStrike">
                  <a:solidFill>
                    <a:srgbClr val="000000"/>
                  </a:solidFill>
                  <a:latin typeface="Helvetica Neue"/>
                  <a:ea typeface="Helvetica Neue"/>
                  <a:cs typeface="Helvetica Neue"/>
                  <a:sym typeface="Helvetica Neue"/>
                </a:rPr>
                <a:t>Fab labs are available as a community resource, offering open access for individuals as well as scheduled access for programs</a:t>
              </a:r>
              <a:endParaRPr b="0" i="0" sz="1400" u="none" cap="none" strike="noStrike">
                <a:solidFill>
                  <a:srgbClr val="000000"/>
                </a:solidFill>
                <a:latin typeface="Arial"/>
                <a:ea typeface="Arial"/>
                <a:cs typeface="Arial"/>
                <a:sym typeface="Arial"/>
              </a:endParaRPr>
            </a:p>
          </p:txBody>
        </p:sp>
      </p:grpSp>
      <p:grpSp>
        <p:nvGrpSpPr>
          <p:cNvPr id="1076" name="Google Shape;1076;p28"/>
          <p:cNvGrpSpPr/>
          <p:nvPr/>
        </p:nvGrpSpPr>
        <p:grpSpPr>
          <a:xfrm>
            <a:off x="10940411" y="-1"/>
            <a:ext cx="13696769" cy="2436311"/>
            <a:chOff x="-1" y="0"/>
            <a:chExt cx="13696767" cy="2436311"/>
          </a:xfrm>
        </p:grpSpPr>
        <p:sp>
          <p:nvSpPr>
            <p:cNvPr id="1077" name="Google Shape;1077;p28"/>
            <p:cNvSpPr/>
            <p:nvPr/>
          </p:nvSpPr>
          <p:spPr>
            <a:xfrm rot="-60000">
              <a:off x="8382" y="119292"/>
              <a:ext cx="13680002" cy="1080001"/>
            </a:xfrm>
            <a:prstGeom prst="rect">
              <a:avLst/>
            </a:prstGeom>
            <a:solidFill>
              <a:srgbClr val="B02437"/>
            </a:solid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4500"/>
                <a:buFont typeface="Avenir"/>
                <a:buNone/>
              </a:pPr>
              <a:r>
                <a:rPr b="0" i="0" lang="fr-FR" sz="4500" u="none" cap="none" strike="noStrike">
                  <a:solidFill>
                    <a:srgbClr val="FFFFFF"/>
                  </a:solidFill>
                  <a:latin typeface="Avenir"/>
                  <a:ea typeface="Avenir"/>
                  <a:cs typeface="Avenir"/>
                  <a:sym typeface="Avenir"/>
                </a:rPr>
                <a:t>What is a fab lab?</a:t>
              </a:r>
              <a:endParaRPr b="0" i="0" sz="1400" u="none" cap="none" strike="noStrike">
                <a:solidFill>
                  <a:srgbClr val="000000"/>
                </a:solidFill>
                <a:latin typeface="Arial"/>
                <a:ea typeface="Arial"/>
                <a:cs typeface="Arial"/>
                <a:sym typeface="Arial"/>
              </a:endParaRPr>
            </a:p>
          </p:txBody>
        </p:sp>
        <p:sp>
          <p:nvSpPr>
            <p:cNvPr id="1078" name="Google Shape;1078;p28"/>
            <p:cNvSpPr txBox="1"/>
            <p:nvPr/>
          </p:nvSpPr>
          <p:spPr>
            <a:xfrm rot="-60000">
              <a:off x="180622" y="1198977"/>
              <a:ext cx="13335522" cy="1121051"/>
            </a:xfrm>
            <a:prstGeom prst="rect">
              <a:avLst/>
            </a:prstGeom>
            <a:noFill/>
            <a:ln>
              <a:noFill/>
            </a:ln>
          </p:spPr>
          <p:txBody>
            <a:bodyPr anchorCtr="0" anchor="ctr" bIns="50800" lIns="50800" spcFirstLastPara="1" rIns="50800" wrap="square" tIns="50800">
              <a:normAutofit lnSpcReduction="10000"/>
            </a:bodyPr>
            <a:lstStyle/>
            <a:p>
              <a:pPr indent="0" lvl="0" marL="0" marR="0" rtl="0" algn="l">
                <a:lnSpc>
                  <a:spcPct val="100000"/>
                </a:lnSpc>
                <a:spcBef>
                  <a:spcPts val="0"/>
                </a:spcBef>
                <a:spcAft>
                  <a:spcPts val="0"/>
                </a:spcAft>
                <a:buClr>
                  <a:srgbClr val="000000"/>
                </a:buClr>
                <a:buSzPts val="3395"/>
                <a:buFont typeface="Helvetica Neue"/>
                <a:buNone/>
              </a:pPr>
              <a:r>
                <a:rPr b="0" i="0" lang="fr-FR" sz="3395" u="none" cap="none" strike="noStrike">
                  <a:solidFill>
                    <a:srgbClr val="000000"/>
                  </a:solidFill>
                  <a:latin typeface="Helvetica Neue"/>
                  <a:ea typeface="Helvetica Neue"/>
                  <a:cs typeface="Helvetica Neue"/>
                  <a:sym typeface="Helvetica Neue"/>
                </a:rPr>
                <a:t>Fab labs are a global network of local labs, enabling invention by providing access to tools for digital fabrication</a:t>
              </a:r>
              <a:endParaRPr b="0" i="0" sz="1400" u="none" cap="none" strike="noStrike">
                <a:solidFill>
                  <a:srgbClr val="000000"/>
                </a:solidFill>
                <a:latin typeface="Arial"/>
                <a:ea typeface="Arial"/>
                <a:cs typeface="Arial"/>
                <a:sym typeface="Arial"/>
              </a:endParaRPr>
            </a:p>
          </p:txBody>
        </p:sp>
      </p:grpSp>
      <p:grpSp>
        <p:nvGrpSpPr>
          <p:cNvPr id="1079" name="Google Shape;1079;p28"/>
          <p:cNvGrpSpPr/>
          <p:nvPr/>
        </p:nvGrpSpPr>
        <p:grpSpPr>
          <a:xfrm>
            <a:off x="10940411" y="10090889"/>
            <a:ext cx="13696769" cy="3396581"/>
            <a:chOff x="-1" y="0"/>
            <a:chExt cx="13696767" cy="3396581"/>
          </a:xfrm>
        </p:grpSpPr>
        <p:sp>
          <p:nvSpPr>
            <p:cNvPr id="1080" name="Google Shape;1080;p28"/>
            <p:cNvSpPr/>
            <p:nvPr/>
          </p:nvSpPr>
          <p:spPr>
            <a:xfrm rot="-60000">
              <a:off x="8382" y="119292"/>
              <a:ext cx="13680002" cy="1080001"/>
            </a:xfrm>
            <a:prstGeom prst="rect">
              <a:avLst/>
            </a:prstGeom>
            <a:solidFill>
              <a:srgbClr val="B02437"/>
            </a:solid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4500"/>
                <a:buFont typeface="Avenir"/>
                <a:buNone/>
              </a:pPr>
              <a:r>
                <a:rPr b="0" i="0" lang="fr-FR" sz="4500" u="none" cap="none" strike="noStrike">
                  <a:solidFill>
                    <a:srgbClr val="FFFFFF"/>
                  </a:solidFill>
                  <a:latin typeface="Avenir"/>
                  <a:ea typeface="Avenir"/>
                  <a:cs typeface="Avenir"/>
                  <a:sym typeface="Avenir"/>
                </a:rPr>
                <a:t>What are your responsibilities?</a:t>
              </a:r>
              <a:endParaRPr b="0" i="0" sz="1400" u="none" cap="none" strike="noStrike">
                <a:solidFill>
                  <a:srgbClr val="000000"/>
                </a:solidFill>
                <a:latin typeface="Arial"/>
                <a:ea typeface="Arial"/>
                <a:cs typeface="Arial"/>
                <a:sym typeface="Arial"/>
              </a:endParaRPr>
            </a:p>
          </p:txBody>
        </p:sp>
        <p:sp>
          <p:nvSpPr>
            <p:cNvPr id="1081" name="Google Shape;1081;p28"/>
            <p:cNvSpPr txBox="1"/>
            <p:nvPr/>
          </p:nvSpPr>
          <p:spPr>
            <a:xfrm rot="-60000">
              <a:off x="188948" y="1217164"/>
              <a:ext cx="12649957" cy="2069188"/>
            </a:xfrm>
            <a:prstGeom prst="rect">
              <a:avLst/>
            </a:prstGeom>
            <a:noFill/>
            <a:ln>
              <a:noFill/>
            </a:ln>
          </p:spPr>
          <p:txBody>
            <a:bodyPr anchorCtr="0" anchor="ctr"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3080"/>
                <a:buFont typeface="Helvetica Neue"/>
                <a:buNone/>
              </a:pPr>
              <a:r>
                <a:rPr b="1" i="1" lang="fr-FR" sz="3080" u="none" cap="none" strike="noStrike">
                  <a:solidFill>
                    <a:srgbClr val="000000"/>
                  </a:solidFill>
                  <a:latin typeface="Helvetica Neue"/>
                  <a:ea typeface="Helvetica Neue"/>
                  <a:cs typeface="Helvetica Neue"/>
                  <a:sym typeface="Helvetica Neue"/>
                </a:rPr>
                <a:t>Safety:</a:t>
              </a:r>
              <a:r>
                <a:rPr b="0" i="0" lang="fr-FR" sz="3080" u="none" cap="none" strike="noStrike">
                  <a:solidFill>
                    <a:srgbClr val="000000"/>
                  </a:solidFill>
                  <a:latin typeface="Helvetica Neue"/>
                  <a:ea typeface="Helvetica Neue"/>
                  <a:cs typeface="Helvetica Neue"/>
                  <a:sym typeface="Helvetica Neue"/>
                </a:rPr>
                <a:t> not hurting people or machines</a:t>
              </a:r>
              <a:br>
                <a:rPr b="0" i="0" lang="fr-FR" sz="3080" u="none" cap="none" strike="noStrike">
                  <a:solidFill>
                    <a:srgbClr val="000000"/>
                  </a:solidFill>
                  <a:latin typeface="Helvetica Neue"/>
                  <a:ea typeface="Helvetica Neue"/>
                  <a:cs typeface="Helvetica Neue"/>
                  <a:sym typeface="Helvetica Neue"/>
                </a:rPr>
              </a:br>
              <a:r>
                <a:rPr b="1" i="1" lang="fr-FR" sz="3080" u="none" cap="none" strike="noStrike">
                  <a:solidFill>
                    <a:srgbClr val="000000"/>
                  </a:solidFill>
                  <a:latin typeface="Helvetica Neue"/>
                  <a:ea typeface="Helvetica Neue"/>
                  <a:cs typeface="Helvetica Neue"/>
                  <a:sym typeface="Helvetica Neue"/>
                </a:rPr>
                <a:t>Operations</a:t>
              </a:r>
              <a:r>
                <a:rPr b="0" i="1" lang="fr-FR" sz="3080" u="none" cap="none" strike="noStrike">
                  <a:solidFill>
                    <a:srgbClr val="000000"/>
                  </a:solidFill>
                  <a:latin typeface="Helvetica Neue"/>
                  <a:ea typeface="Helvetica Neue"/>
                  <a:cs typeface="Helvetica Neue"/>
                  <a:sym typeface="Helvetica Neue"/>
                </a:rPr>
                <a:t>:</a:t>
              </a:r>
              <a:r>
                <a:rPr b="0" i="0" lang="fr-FR" sz="3080" u="none" cap="none" strike="noStrike">
                  <a:solidFill>
                    <a:srgbClr val="000000"/>
                  </a:solidFill>
                  <a:latin typeface="Helvetica Neue"/>
                  <a:ea typeface="Helvetica Neue"/>
                  <a:cs typeface="Helvetica Neue"/>
                  <a:sym typeface="Helvetica Neue"/>
                </a:rPr>
                <a:t> assisting with cleaning, maintaining, and improving the lab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3080"/>
                <a:buFont typeface="Helvetica Neue"/>
                <a:buNone/>
              </a:pPr>
              <a:r>
                <a:rPr b="1" i="1" lang="fr-FR" sz="3080" u="none" cap="none" strike="noStrike">
                  <a:solidFill>
                    <a:srgbClr val="000000"/>
                  </a:solidFill>
                  <a:latin typeface="Helvetica Neue"/>
                  <a:ea typeface="Helvetica Neue"/>
                  <a:cs typeface="Helvetica Neue"/>
                  <a:sym typeface="Helvetica Neue"/>
                </a:rPr>
                <a:t>Knowledge:</a:t>
              </a:r>
              <a:r>
                <a:rPr b="0" i="0" lang="fr-FR" sz="3080" u="none" cap="none" strike="noStrike">
                  <a:solidFill>
                    <a:srgbClr val="000000"/>
                  </a:solidFill>
                  <a:latin typeface="Helvetica Neue"/>
                  <a:ea typeface="Helvetica Neue"/>
                  <a:cs typeface="Helvetica Neue"/>
                  <a:sym typeface="Helvetica Neue"/>
                </a:rPr>
                <a:t> contributing to documentation and instruction</a:t>
              </a:r>
              <a:endParaRPr b="0" i="0" sz="1400" u="none" cap="none" strike="noStrike">
                <a:solidFill>
                  <a:srgbClr val="000000"/>
                </a:solidFill>
                <a:latin typeface="Arial"/>
                <a:ea typeface="Arial"/>
                <a:cs typeface="Arial"/>
                <a:sym typeface="Arial"/>
              </a:endParaRPr>
            </a:p>
          </p:txBody>
        </p:sp>
      </p:grpSp>
      <p:grpSp>
        <p:nvGrpSpPr>
          <p:cNvPr id="1082" name="Google Shape;1082;p28"/>
          <p:cNvGrpSpPr/>
          <p:nvPr/>
        </p:nvGrpSpPr>
        <p:grpSpPr>
          <a:xfrm>
            <a:off x="-44416" y="7783789"/>
            <a:ext cx="11041240" cy="2707070"/>
            <a:chOff x="-1" y="0"/>
            <a:chExt cx="11041239" cy="2707068"/>
          </a:xfrm>
        </p:grpSpPr>
        <p:sp>
          <p:nvSpPr>
            <p:cNvPr id="1083" name="Google Shape;1083;p28"/>
            <p:cNvSpPr/>
            <p:nvPr/>
          </p:nvSpPr>
          <p:spPr>
            <a:xfrm rot="-60000">
              <a:off x="8584" y="96116"/>
              <a:ext cx="11024069" cy="1080000"/>
            </a:xfrm>
            <a:prstGeom prst="rect">
              <a:avLst/>
            </a:prstGeom>
            <a:solidFill>
              <a:srgbClr val="B02437"/>
            </a:solid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4500"/>
                <a:buFont typeface="Avenir"/>
                <a:buNone/>
              </a:pPr>
              <a:r>
                <a:rPr b="0" i="0" lang="fr-FR" sz="4500" u="none" cap="none" strike="noStrike">
                  <a:solidFill>
                    <a:srgbClr val="FFFFFF"/>
                  </a:solidFill>
                  <a:latin typeface="Avenir"/>
                  <a:ea typeface="Avenir"/>
                  <a:cs typeface="Avenir"/>
                  <a:sym typeface="Avenir"/>
                </a:rPr>
                <a:t>Who owns fab lab inventions?</a:t>
              </a:r>
              <a:endParaRPr b="0" i="0" sz="1400" u="none" cap="none" strike="noStrike">
                <a:solidFill>
                  <a:srgbClr val="000000"/>
                </a:solidFill>
                <a:latin typeface="Arial"/>
                <a:ea typeface="Arial"/>
                <a:cs typeface="Arial"/>
                <a:sym typeface="Arial"/>
              </a:endParaRPr>
            </a:p>
          </p:txBody>
        </p:sp>
        <p:sp>
          <p:nvSpPr>
            <p:cNvPr id="1084" name="Google Shape;1084;p28"/>
            <p:cNvSpPr txBox="1"/>
            <p:nvPr/>
          </p:nvSpPr>
          <p:spPr>
            <a:xfrm rot="-60000">
              <a:off x="224644" y="1186974"/>
              <a:ext cx="10721005" cy="1426649"/>
            </a:xfrm>
            <a:prstGeom prst="rect">
              <a:avLst/>
            </a:prstGeom>
            <a:noFill/>
            <a:ln>
              <a:noFill/>
            </a:ln>
          </p:spPr>
          <p:txBody>
            <a:bodyPr anchorCtr="0" anchor="ctr"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2870"/>
                <a:buFont typeface="Helvetica Neue"/>
                <a:buNone/>
              </a:pPr>
              <a:r>
                <a:rPr b="0" i="0" lang="fr-FR" sz="2870" u="none" cap="none" strike="noStrike">
                  <a:solidFill>
                    <a:srgbClr val="000000"/>
                  </a:solidFill>
                  <a:latin typeface="Helvetica Neue"/>
                  <a:ea typeface="Helvetica Neue"/>
                  <a:cs typeface="Helvetica Neue"/>
                  <a:sym typeface="Helvetica Neue"/>
                </a:rPr>
                <a:t>Designs and processes developed in fab labs can be protected and sold however an inventor chooses, but should remain available for individuals to use and learn from</a:t>
              </a:r>
              <a:endParaRPr b="0" i="0" sz="1400" u="none" cap="none" strike="noStrike">
                <a:solidFill>
                  <a:srgbClr val="000000"/>
                </a:solidFill>
                <a:latin typeface="Arial"/>
                <a:ea typeface="Arial"/>
                <a:cs typeface="Arial"/>
                <a:sym typeface="Arial"/>
              </a:endParaRPr>
            </a:p>
          </p:txBody>
        </p:sp>
      </p:grpSp>
      <p:grpSp>
        <p:nvGrpSpPr>
          <p:cNvPr id="1085" name="Google Shape;1085;p28"/>
          <p:cNvGrpSpPr/>
          <p:nvPr/>
        </p:nvGrpSpPr>
        <p:grpSpPr>
          <a:xfrm>
            <a:off x="-55827" y="10323784"/>
            <a:ext cx="11052972" cy="3263110"/>
            <a:chOff x="-1" y="0"/>
            <a:chExt cx="11052971" cy="3263110"/>
          </a:xfrm>
        </p:grpSpPr>
        <p:sp>
          <p:nvSpPr>
            <p:cNvPr id="1086" name="Google Shape;1086;p28"/>
            <p:cNvSpPr/>
            <p:nvPr/>
          </p:nvSpPr>
          <p:spPr>
            <a:xfrm rot="-60000">
              <a:off x="8583" y="96218"/>
              <a:ext cx="11035803" cy="1080001"/>
            </a:xfrm>
            <a:prstGeom prst="rect">
              <a:avLst/>
            </a:prstGeom>
            <a:solidFill>
              <a:srgbClr val="B02437"/>
            </a:solid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4500"/>
                <a:buFont typeface="Avenir"/>
                <a:buNone/>
              </a:pPr>
              <a:r>
                <a:rPr b="0" i="0" lang="fr-FR" sz="4500" u="none" cap="none" strike="noStrike">
                  <a:solidFill>
                    <a:srgbClr val="FFFFFF"/>
                  </a:solidFill>
                  <a:latin typeface="Avenir"/>
                  <a:ea typeface="Avenir"/>
                  <a:cs typeface="Avenir"/>
                  <a:sym typeface="Avenir"/>
                </a:rPr>
                <a:t>How can businesses use a fab lab?</a:t>
              </a:r>
              <a:endParaRPr b="0" i="0" sz="1400" u="none" cap="none" strike="noStrike">
                <a:solidFill>
                  <a:srgbClr val="000000"/>
                </a:solidFill>
                <a:latin typeface="Arial"/>
                <a:ea typeface="Arial"/>
                <a:cs typeface="Arial"/>
                <a:sym typeface="Arial"/>
              </a:endParaRPr>
            </a:p>
          </p:txBody>
        </p:sp>
        <p:sp>
          <p:nvSpPr>
            <p:cNvPr id="1087" name="Google Shape;1087;p28"/>
            <p:cNvSpPr txBox="1"/>
            <p:nvPr/>
          </p:nvSpPr>
          <p:spPr>
            <a:xfrm rot="-60000">
              <a:off x="235618" y="1189399"/>
              <a:ext cx="10449523" cy="1982677"/>
            </a:xfrm>
            <a:prstGeom prst="rect">
              <a:avLst/>
            </a:prstGeom>
            <a:noFill/>
            <a:ln>
              <a:noFill/>
            </a:ln>
          </p:spPr>
          <p:txBody>
            <a:bodyPr anchorCtr="0" anchor="ctr" bIns="50800" lIns="50800" spcFirstLastPara="1" rIns="50800" wrap="square" tIns="50800">
              <a:normAutofit/>
            </a:bodyPr>
            <a:lstStyle/>
            <a:p>
              <a:pPr indent="0" lvl="0" marL="0" marR="0" rtl="0" algn="l">
                <a:lnSpc>
                  <a:spcPct val="100000"/>
                </a:lnSpc>
                <a:spcBef>
                  <a:spcPts val="0"/>
                </a:spcBef>
                <a:spcAft>
                  <a:spcPts val="0"/>
                </a:spcAft>
                <a:buClr>
                  <a:srgbClr val="000000"/>
                </a:buClr>
                <a:buSzPts val="2730"/>
                <a:buFont typeface="Helvetica Neue"/>
                <a:buNone/>
              </a:pPr>
              <a:r>
                <a:rPr b="0" i="0" lang="fr-FR" sz="2730" u="none" cap="none" strike="noStrike">
                  <a:solidFill>
                    <a:srgbClr val="000000"/>
                  </a:solidFill>
                  <a:latin typeface="Helvetica Neue"/>
                  <a:ea typeface="Helvetica Neue"/>
                  <a:cs typeface="Helvetica Neue"/>
                  <a:sym typeface="Helvetica Neue"/>
                </a:rPr>
                <a:t>Commercial activities can be prototyped and incubated in a fab lab, but they must not conflict with other uses, they should grow beyond rather than within the lab, and they are expected to benefit the inventors, labs, and networks that contribute to their success</a:t>
              </a:r>
              <a:endParaRPr b="0" i="0" sz="1400" u="none" cap="none" strike="noStrike">
                <a:solidFill>
                  <a:srgbClr val="000000"/>
                </a:solidFill>
                <a:latin typeface="Arial"/>
                <a:ea typeface="Arial"/>
                <a:cs typeface="Arial"/>
                <a:sym typeface="Arial"/>
              </a:endParaRPr>
            </a:p>
          </p:txBody>
        </p:sp>
      </p:grpSp>
      <p:grpSp>
        <p:nvGrpSpPr>
          <p:cNvPr id="1088" name="Google Shape;1088;p28"/>
          <p:cNvGrpSpPr/>
          <p:nvPr/>
        </p:nvGrpSpPr>
        <p:grpSpPr>
          <a:xfrm rot="-60000">
            <a:off x="-499726" y="-176257"/>
            <a:ext cx="11818012" cy="8256961"/>
            <a:chOff x="-1" y="0"/>
            <a:chExt cx="11818010" cy="8256959"/>
          </a:xfrm>
        </p:grpSpPr>
        <p:pic>
          <p:nvPicPr>
            <p:cNvPr descr="FabLab-Defition.png" id="1089" name="Google Shape;1089;p28"/>
            <p:cNvPicPr preferRelativeResize="0"/>
            <p:nvPr/>
          </p:nvPicPr>
          <p:blipFill rotWithShape="1">
            <a:blip r:embed="rId4">
              <a:alphaModFix/>
            </a:blip>
            <a:srcRect b="0" l="0" r="0" t="0"/>
            <a:stretch/>
          </p:blipFill>
          <p:spPr>
            <a:xfrm>
              <a:off x="1052293" y="956998"/>
              <a:ext cx="9815023" cy="6431863"/>
            </a:xfrm>
            <a:prstGeom prst="rect">
              <a:avLst/>
            </a:prstGeom>
            <a:noFill/>
            <a:ln>
              <a:noFill/>
            </a:ln>
          </p:spPr>
        </p:pic>
        <p:pic>
          <p:nvPicPr>
            <p:cNvPr descr="FabLab-Defition.png" id="1090" name="Google Shape;1090;p28"/>
            <p:cNvPicPr preferRelativeResize="0"/>
            <p:nvPr/>
          </p:nvPicPr>
          <p:blipFill rotWithShape="1">
            <a:blip r:embed="rId5">
              <a:alphaModFix/>
            </a:blip>
            <a:srcRect b="0" l="0" r="0" t="0"/>
            <a:stretch/>
          </p:blipFill>
          <p:spPr>
            <a:xfrm>
              <a:off x="-1" y="0"/>
              <a:ext cx="11818010" cy="8256959"/>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30"/>
          <p:cNvSpPr txBox="1"/>
          <p:nvPr>
            <p:ph idx="4294967295" type="title"/>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FFFFFF"/>
              </a:buClr>
              <a:buSzPts val="5000"/>
              <a:buFont typeface="Avenir"/>
              <a:buNone/>
            </a:pPr>
            <a:r>
              <a:rPr lang="fr-FR" sz="5000">
                <a:solidFill>
                  <a:srgbClr val="FFFFFF"/>
                </a:solidFill>
              </a:rPr>
              <a:t>2D Technologies</a:t>
            </a:r>
            <a:endParaRPr/>
          </a:p>
        </p:txBody>
      </p:sp>
      <p:pic>
        <p:nvPicPr>
          <p:cNvPr descr="Ligne Ligne" id="1096" name="Google Shape;1096;p30"/>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097" name="Google Shape;1097;p30"/>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098" name="Google Shape;1098;p30"/>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099" name="Google Shape;1099;p30"/>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100" name="Google Shape;1100;p30"/>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descarga.png" id="1101" name="Google Shape;1101;p30"/>
          <p:cNvPicPr preferRelativeResize="0"/>
          <p:nvPr/>
        </p:nvPicPr>
        <p:blipFill rotWithShape="1">
          <a:blip r:embed="rId5">
            <a:alphaModFix/>
          </a:blip>
          <a:srcRect b="28839" l="23751" r="23752" t="28839"/>
          <a:stretch/>
        </p:blipFill>
        <p:spPr>
          <a:xfrm>
            <a:off x="16950384" y="10707356"/>
            <a:ext cx="1594706" cy="720001"/>
          </a:xfrm>
          <a:prstGeom prst="rect">
            <a:avLst/>
          </a:prstGeom>
          <a:noFill/>
          <a:ln>
            <a:noFill/>
          </a:ln>
        </p:spPr>
      </p:pic>
      <p:sp>
        <p:nvSpPr>
          <p:cNvPr id="1102" name="Google Shape;1102;p30"/>
          <p:cNvSpPr txBox="1"/>
          <p:nvPr/>
        </p:nvSpPr>
        <p:spPr>
          <a:xfrm>
            <a:off x="17698117" y="11777353"/>
            <a:ext cx="5578756" cy="5855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a:buNone/>
            </a:pPr>
            <a:r>
              <a:rPr b="0" i="1" lang="fr-FR" sz="3200" u="none" cap="none" strike="noStrike">
                <a:solidFill>
                  <a:srgbClr val="000000"/>
                </a:solidFill>
                <a:latin typeface="Helvetica Neue"/>
                <a:ea typeface="Helvetica Neue"/>
                <a:cs typeface="Helvetica Neue"/>
                <a:sym typeface="Helvetica Neue"/>
              </a:rPr>
              <a:t>“ </a:t>
            </a:r>
            <a:r>
              <a:rPr b="0" i="1" lang="fr-FR" sz="3200" u="sng" cap="none" strike="noStrike">
                <a:solidFill>
                  <a:srgbClr val="000000"/>
                </a:solidFill>
                <a:latin typeface="Helvetica Neue"/>
                <a:ea typeface="Helvetica Neue"/>
                <a:cs typeface="Helvetica Neue"/>
                <a:sym typeface="Helvetica Neue"/>
                <a:hlinkClick r:id="rId6">
                  <a:extLst>
                    <a:ext uri="{A12FA001-AC4F-418D-AE19-62706E023703}">
                      <ahyp:hlinkClr val="tx"/>
                    </a:ext>
                  </a:extLst>
                </a:hlinkClick>
              </a:rPr>
              <a:t>Vectorize draw to laser cut </a:t>
            </a:r>
            <a:r>
              <a:rPr b="0" i="1" lang="fr-FR" sz="32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grpSp>
        <p:nvGrpSpPr>
          <p:cNvPr id="1103" name="Google Shape;1103;p30"/>
          <p:cNvGrpSpPr/>
          <p:nvPr/>
        </p:nvGrpSpPr>
        <p:grpSpPr>
          <a:xfrm>
            <a:off x="10354713" y="1991446"/>
            <a:ext cx="10514002" cy="7170202"/>
            <a:chOff x="0" y="0"/>
            <a:chExt cx="10514001" cy="7170201"/>
          </a:xfrm>
        </p:grpSpPr>
        <p:pic>
          <p:nvPicPr>
            <p:cNvPr descr="Draw to Laser.jpg" id="1104" name="Google Shape;1104;p30"/>
            <p:cNvPicPr preferRelativeResize="0"/>
            <p:nvPr/>
          </p:nvPicPr>
          <p:blipFill rotWithShape="1">
            <a:blip r:embed="rId7">
              <a:alphaModFix/>
            </a:blip>
            <a:srcRect b="0" l="0" r="0" t="0"/>
            <a:stretch/>
          </p:blipFill>
          <p:spPr>
            <a:xfrm>
              <a:off x="127000" y="88900"/>
              <a:ext cx="10260001" cy="6840001"/>
            </a:xfrm>
            <a:prstGeom prst="rect">
              <a:avLst/>
            </a:prstGeom>
            <a:noFill/>
            <a:ln>
              <a:noFill/>
            </a:ln>
          </p:spPr>
        </p:pic>
        <p:pic>
          <p:nvPicPr>
            <p:cNvPr descr="Draw to Laser.jpg" id="1105" name="Google Shape;1105;p30"/>
            <p:cNvPicPr preferRelativeResize="0"/>
            <p:nvPr/>
          </p:nvPicPr>
          <p:blipFill rotWithShape="1">
            <a:blip r:embed="rId8">
              <a:alphaModFix/>
            </a:blip>
            <a:srcRect b="0" l="0" r="0" t="0"/>
            <a:stretch/>
          </p:blipFill>
          <p:spPr>
            <a:xfrm>
              <a:off x="0" y="0"/>
              <a:ext cx="10514001" cy="7170201"/>
            </a:xfrm>
            <a:prstGeom prst="rect">
              <a:avLst/>
            </a:prstGeom>
            <a:noFill/>
            <a:ln>
              <a:noFill/>
            </a:ln>
          </p:spPr>
        </p:pic>
      </p:grpSp>
      <p:grpSp>
        <p:nvGrpSpPr>
          <p:cNvPr id="1106" name="Google Shape;1106;p30"/>
          <p:cNvGrpSpPr/>
          <p:nvPr/>
        </p:nvGrpSpPr>
        <p:grpSpPr>
          <a:xfrm>
            <a:off x="11071001" y="1003099"/>
            <a:ext cx="6362507" cy="939802"/>
            <a:chOff x="-1" y="-1"/>
            <a:chExt cx="6362507" cy="939801"/>
          </a:xfrm>
        </p:grpSpPr>
        <p:sp>
          <p:nvSpPr>
            <p:cNvPr id="1107" name="Google Shape;1107;p30"/>
            <p:cNvSpPr txBox="1"/>
            <p:nvPr/>
          </p:nvSpPr>
          <p:spPr>
            <a:xfrm>
              <a:off x="-1" y="-1"/>
              <a:ext cx="1623171"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Draw</a:t>
              </a:r>
              <a:endParaRPr b="0" i="0" sz="1400" u="none" cap="none" strike="noStrike">
                <a:solidFill>
                  <a:srgbClr val="000000"/>
                </a:solidFill>
                <a:latin typeface="Arial"/>
                <a:ea typeface="Arial"/>
                <a:cs typeface="Arial"/>
                <a:sym typeface="Arial"/>
              </a:endParaRPr>
            </a:p>
          </p:txBody>
        </p:sp>
        <p:sp>
          <p:nvSpPr>
            <p:cNvPr id="1108" name="Google Shape;1108;p30"/>
            <p:cNvSpPr txBox="1"/>
            <p:nvPr/>
          </p:nvSpPr>
          <p:spPr>
            <a:xfrm>
              <a:off x="4389745" y="-1"/>
              <a:ext cx="1972761"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Object</a:t>
              </a:r>
              <a:endParaRPr b="0" i="0" sz="1400" u="none" cap="none" strike="noStrike">
                <a:solidFill>
                  <a:srgbClr val="000000"/>
                </a:solidFill>
                <a:latin typeface="Arial"/>
                <a:ea typeface="Arial"/>
                <a:cs typeface="Arial"/>
                <a:sym typeface="Arial"/>
              </a:endParaRPr>
            </a:p>
          </p:txBody>
        </p:sp>
        <p:cxnSp>
          <p:nvCxnSpPr>
            <p:cNvPr id="1109" name="Google Shape;1109;p30"/>
            <p:cNvCxnSpPr/>
            <p:nvPr/>
          </p:nvCxnSpPr>
          <p:spPr>
            <a:xfrm>
              <a:off x="1986673" y="469900"/>
              <a:ext cx="2214365" cy="0"/>
            </a:xfrm>
            <a:prstGeom prst="straightConnector1">
              <a:avLst/>
            </a:prstGeom>
            <a:noFill/>
            <a:ln cap="flat" cmpd="sng" w="25400">
              <a:solidFill>
                <a:srgbClr val="000000"/>
              </a:solidFill>
              <a:prstDash val="solid"/>
              <a:miter lim="400000"/>
              <a:headEnd len="sm" w="sm" type="none"/>
              <a:tailEnd len="med" w="med" type="triangle"/>
            </a:ln>
          </p:spPr>
        </p:cxnSp>
      </p:grpSp>
      <p:pic>
        <p:nvPicPr>
          <p:cNvPr descr="Instructables.png" id="1110" name="Google Shape;1110;p30"/>
          <p:cNvPicPr preferRelativeResize="0"/>
          <p:nvPr/>
        </p:nvPicPr>
        <p:blipFill rotWithShape="1">
          <a:blip r:embed="rId9">
            <a:alphaModFix/>
          </a:blip>
          <a:srcRect b="0" l="0" r="0" t="0"/>
          <a:stretch/>
        </p:blipFill>
        <p:spPr>
          <a:xfrm>
            <a:off x="18857783" y="10685082"/>
            <a:ext cx="2412501" cy="900001"/>
          </a:xfrm>
          <a:prstGeom prst="rect">
            <a:avLst/>
          </a:prstGeom>
          <a:noFill/>
          <a:ln>
            <a:noFill/>
          </a:ln>
        </p:spPr>
      </p:pic>
      <p:pic>
        <p:nvPicPr>
          <p:cNvPr descr="Logo Inkscape.png" id="1111" name="Google Shape;1111;p30"/>
          <p:cNvPicPr preferRelativeResize="0"/>
          <p:nvPr/>
        </p:nvPicPr>
        <p:blipFill rotWithShape="1">
          <a:blip r:embed="rId10">
            <a:alphaModFix/>
          </a:blip>
          <a:srcRect b="0" l="0" r="0" t="0"/>
          <a:stretch/>
        </p:blipFill>
        <p:spPr>
          <a:xfrm>
            <a:off x="10668868" y="10872841"/>
            <a:ext cx="2383921" cy="2520001"/>
          </a:xfrm>
          <a:prstGeom prst="rect">
            <a:avLst/>
          </a:prstGeom>
          <a:noFill/>
          <a:ln>
            <a:noFill/>
          </a:ln>
        </p:spPr>
      </p:pic>
      <p:pic>
        <p:nvPicPr>
          <p:cNvPr descr="Ligne Ligne" id="1112" name="Google Shape;1112;p30"/>
          <p:cNvPicPr preferRelativeResize="0"/>
          <p:nvPr/>
        </p:nvPicPr>
        <p:blipFill rotWithShape="1">
          <a:blip r:embed="rId11">
            <a:alphaModFix/>
          </a:blip>
          <a:srcRect b="0" l="0" r="0" t="0"/>
          <a:stretch/>
        </p:blipFill>
        <p:spPr>
          <a:xfrm>
            <a:off x="8834791" y="787281"/>
            <a:ext cx="3501192" cy="1270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pic>
        <p:nvPicPr>
          <p:cNvPr descr="Ligne Ligne" id="1117" name="Google Shape;1117;p31"/>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118" name="Google Shape;1118;p31"/>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119" name="Google Shape;1119;p31"/>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120" name="Google Shape;1120;p31"/>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121" name="Google Shape;1121;p31"/>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descarga.png" id="1122" name="Google Shape;1122;p31"/>
          <p:cNvPicPr preferRelativeResize="0"/>
          <p:nvPr/>
        </p:nvPicPr>
        <p:blipFill rotWithShape="1">
          <a:blip r:embed="rId5">
            <a:alphaModFix/>
          </a:blip>
          <a:srcRect b="28839" l="23751" r="23752" t="28839"/>
          <a:stretch/>
        </p:blipFill>
        <p:spPr>
          <a:xfrm>
            <a:off x="16950384" y="10707356"/>
            <a:ext cx="1594706" cy="720001"/>
          </a:xfrm>
          <a:prstGeom prst="rect">
            <a:avLst/>
          </a:prstGeom>
          <a:noFill/>
          <a:ln>
            <a:noFill/>
          </a:ln>
        </p:spPr>
      </p:pic>
      <p:sp>
        <p:nvSpPr>
          <p:cNvPr id="1123" name="Google Shape;1123;p31"/>
          <p:cNvSpPr txBox="1"/>
          <p:nvPr/>
        </p:nvSpPr>
        <p:spPr>
          <a:xfrm>
            <a:off x="17031622" y="11777353"/>
            <a:ext cx="6911747" cy="5855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a:buNone/>
            </a:pPr>
            <a:r>
              <a:rPr b="0" i="1" lang="fr-FR" sz="3200" u="none" cap="none" strike="noStrike">
                <a:solidFill>
                  <a:srgbClr val="000000"/>
                </a:solidFill>
                <a:latin typeface="Helvetica Neue"/>
                <a:ea typeface="Helvetica Neue"/>
                <a:cs typeface="Helvetica Neue"/>
                <a:sym typeface="Helvetica Neue"/>
              </a:rPr>
              <a:t>“ </a:t>
            </a:r>
            <a:r>
              <a:rPr b="0" i="1" lang="fr-FR" sz="3200" u="sng" cap="none" strike="noStrike">
                <a:solidFill>
                  <a:srgbClr val="000000"/>
                </a:solidFill>
                <a:latin typeface="Helvetica Neue"/>
                <a:ea typeface="Helvetica Neue"/>
                <a:cs typeface="Helvetica Neue"/>
                <a:sym typeface="Helvetica Neue"/>
                <a:hlinkClick r:id="rId6">
                  <a:extLst>
                    <a:ext uri="{A12FA001-AC4F-418D-AE19-62706E023703}">
                      <ahyp:hlinkClr val="tx"/>
                    </a:ext>
                  </a:extLst>
                </a:hlinkClick>
              </a:rPr>
              <a:t>Laser cut a 3D object for laser cut</a:t>
            </a:r>
            <a:r>
              <a:rPr b="0" i="1" lang="fr-FR" sz="3200" u="none" cap="none" strike="noStrike">
                <a:solidFill>
                  <a:srgbClr val="000000"/>
                </a:solidFill>
                <a:latin typeface="Helvetica Neue"/>
                <a:ea typeface="Helvetica Neue"/>
                <a:cs typeface="Helvetica Neue"/>
                <a:sym typeface="Helvetica Neue"/>
              </a:rPr>
              <a:t> ” </a:t>
            </a:r>
            <a:endParaRPr b="0" i="0" sz="1400" u="none" cap="none" strike="noStrike">
              <a:solidFill>
                <a:srgbClr val="000000"/>
              </a:solidFill>
              <a:latin typeface="Arial"/>
              <a:ea typeface="Arial"/>
              <a:cs typeface="Arial"/>
              <a:sym typeface="Arial"/>
            </a:endParaRPr>
          </a:p>
        </p:txBody>
      </p:sp>
      <p:grpSp>
        <p:nvGrpSpPr>
          <p:cNvPr id="1124" name="Google Shape;1124;p31"/>
          <p:cNvGrpSpPr/>
          <p:nvPr/>
        </p:nvGrpSpPr>
        <p:grpSpPr>
          <a:xfrm>
            <a:off x="7696980" y="2031719"/>
            <a:ext cx="3991738" cy="2822027"/>
            <a:chOff x="0" y="-1"/>
            <a:chExt cx="3991736" cy="2822026"/>
          </a:xfrm>
        </p:grpSpPr>
        <p:pic>
          <p:nvPicPr>
            <p:cNvPr descr="Model to Laser.jpg" id="1125" name="Google Shape;1125;p31"/>
            <p:cNvPicPr preferRelativeResize="0"/>
            <p:nvPr/>
          </p:nvPicPr>
          <p:blipFill rotWithShape="1">
            <a:blip r:embed="rId7">
              <a:alphaModFix/>
            </a:blip>
            <a:srcRect b="0" l="0" r="0" t="0"/>
            <a:stretch/>
          </p:blipFill>
          <p:spPr>
            <a:xfrm>
              <a:off x="127000" y="88900"/>
              <a:ext cx="3737736" cy="2491825"/>
            </a:xfrm>
            <a:prstGeom prst="rect">
              <a:avLst/>
            </a:prstGeom>
            <a:noFill/>
            <a:ln>
              <a:noFill/>
            </a:ln>
          </p:spPr>
        </p:pic>
        <p:pic>
          <p:nvPicPr>
            <p:cNvPr descr="Model to Laser.jpg" id="1126" name="Google Shape;1126;p31"/>
            <p:cNvPicPr preferRelativeResize="0"/>
            <p:nvPr/>
          </p:nvPicPr>
          <p:blipFill rotWithShape="1">
            <a:blip r:embed="rId8">
              <a:alphaModFix/>
            </a:blip>
            <a:srcRect b="0" l="0" r="0" t="0"/>
            <a:stretch/>
          </p:blipFill>
          <p:spPr>
            <a:xfrm>
              <a:off x="0" y="-1"/>
              <a:ext cx="3991736" cy="2822026"/>
            </a:xfrm>
            <a:prstGeom prst="rect">
              <a:avLst/>
            </a:prstGeom>
            <a:noFill/>
            <a:ln>
              <a:noFill/>
            </a:ln>
          </p:spPr>
        </p:pic>
      </p:grpSp>
      <p:grpSp>
        <p:nvGrpSpPr>
          <p:cNvPr id="1127" name="Google Shape;1127;p31"/>
          <p:cNvGrpSpPr/>
          <p:nvPr/>
        </p:nvGrpSpPr>
        <p:grpSpPr>
          <a:xfrm>
            <a:off x="8594904" y="1473000"/>
            <a:ext cx="15400982" cy="1"/>
            <a:chOff x="0" y="469900"/>
            <a:chExt cx="15400982" cy="1"/>
          </a:xfrm>
        </p:grpSpPr>
        <p:sp>
          <p:nvSpPr>
            <p:cNvPr id="1128" name="Google Shape;1128;p31"/>
            <p:cNvSpPr/>
            <p:nvPr/>
          </p:nvSpPr>
          <p:spPr>
            <a:xfrm>
              <a:off x="0" y="469900"/>
              <a:ext cx="4248469"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3D Model</a:t>
              </a:r>
              <a:endParaRPr b="0" i="0" sz="1400" u="none" cap="none" strike="noStrike">
                <a:solidFill>
                  <a:srgbClr val="000000"/>
                </a:solidFill>
                <a:latin typeface="Arial"/>
                <a:ea typeface="Arial"/>
                <a:cs typeface="Arial"/>
                <a:sym typeface="Arial"/>
              </a:endParaRPr>
            </a:p>
          </p:txBody>
        </p:sp>
        <p:sp>
          <p:nvSpPr>
            <p:cNvPr id="1129" name="Google Shape;1129;p31"/>
            <p:cNvSpPr/>
            <p:nvPr/>
          </p:nvSpPr>
          <p:spPr>
            <a:xfrm>
              <a:off x="7073056" y="469900"/>
              <a:ext cx="8327926"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Laser Object</a:t>
              </a:r>
              <a:endParaRPr b="0" i="0" sz="1400" u="none" cap="none" strike="noStrike">
                <a:solidFill>
                  <a:srgbClr val="000000"/>
                </a:solidFill>
                <a:latin typeface="Arial"/>
                <a:ea typeface="Arial"/>
                <a:cs typeface="Arial"/>
                <a:sym typeface="Arial"/>
              </a:endParaRPr>
            </a:p>
          </p:txBody>
        </p:sp>
        <p:cxnSp>
          <p:nvCxnSpPr>
            <p:cNvPr id="1130" name="Google Shape;1130;p31"/>
            <p:cNvCxnSpPr/>
            <p:nvPr/>
          </p:nvCxnSpPr>
          <p:spPr>
            <a:xfrm>
              <a:off x="4462771" y="469900"/>
              <a:ext cx="2214365" cy="1"/>
            </a:xfrm>
            <a:prstGeom prst="straightConnector1">
              <a:avLst/>
            </a:prstGeom>
            <a:noFill/>
            <a:ln cap="flat" cmpd="sng" w="25400">
              <a:solidFill>
                <a:srgbClr val="000000"/>
              </a:solidFill>
              <a:prstDash val="solid"/>
              <a:miter lim="400000"/>
              <a:headEnd len="sm" w="sm" type="none"/>
              <a:tailEnd len="med" w="med" type="triangle"/>
            </a:ln>
          </p:spPr>
        </p:cxnSp>
      </p:grpSp>
      <p:pic>
        <p:nvPicPr>
          <p:cNvPr descr="Instructables.png" id="1131" name="Google Shape;1131;p31"/>
          <p:cNvPicPr preferRelativeResize="0"/>
          <p:nvPr/>
        </p:nvPicPr>
        <p:blipFill rotWithShape="1">
          <a:blip r:embed="rId9">
            <a:alphaModFix/>
          </a:blip>
          <a:srcRect b="0" l="0" r="0" t="0"/>
          <a:stretch/>
        </p:blipFill>
        <p:spPr>
          <a:xfrm>
            <a:off x="18857783" y="10685082"/>
            <a:ext cx="2412501" cy="900001"/>
          </a:xfrm>
          <a:prstGeom prst="rect">
            <a:avLst/>
          </a:prstGeom>
          <a:noFill/>
          <a:ln>
            <a:noFill/>
          </a:ln>
        </p:spPr>
      </p:pic>
      <p:grpSp>
        <p:nvGrpSpPr>
          <p:cNvPr id="1132" name="Google Shape;1132;p31"/>
          <p:cNvGrpSpPr/>
          <p:nvPr/>
        </p:nvGrpSpPr>
        <p:grpSpPr>
          <a:xfrm>
            <a:off x="7973087" y="4942563"/>
            <a:ext cx="3439523" cy="3705616"/>
            <a:chOff x="-1" y="-1"/>
            <a:chExt cx="3439522" cy="3705614"/>
          </a:xfrm>
        </p:grpSpPr>
        <p:pic>
          <p:nvPicPr>
            <p:cNvPr descr="Model to Laser 3.jpg" id="1133" name="Google Shape;1133;p31"/>
            <p:cNvPicPr preferRelativeResize="0"/>
            <p:nvPr/>
          </p:nvPicPr>
          <p:blipFill rotWithShape="1">
            <a:blip r:embed="rId10">
              <a:alphaModFix/>
            </a:blip>
            <a:srcRect b="0" l="37091" r="31" t="0"/>
            <a:stretch/>
          </p:blipFill>
          <p:spPr>
            <a:xfrm>
              <a:off x="127000" y="88900"/>
              <a:ext cx="3185521" cy="3375413"/>
            </a:xfrm>
            <a:prstGeom prst="rect">
              <a:avLst/>
            </a:prstGeom>
            <a:noFill/>
            <a:ln>
              <a:noFill/>
            </a:ln>
          </p:spPr>
        </p:pic>
        <p:pic>
          <p:nvPicPr>
            <p:cNvPr descr="Model to Laser 3.jpg" id="1134" name="Google Shape;1134;p31"/>
            <p:cNvPicPr preferRelativeResize="0"/>
            <p:nvPr/>
          </p:nvPicPr>
          <p:blipFill rotWithShape="1">
            <a:blip r:embed="rId11">
              <a:alphaModFix/>
            </a:blip>
            <a:srcRect b="0" l="0" r="0" t="0"/>
            <a:stretch/>
          </p:blipFill>
          <p:spPr>
            <a:xfrm>
              <a:off x="-1" y="-1"/>
              <a:ext cx="3439522" cy="3705614"/>
            </a:xfrm>
            <a:prstGeom prst="rect">
              <a:avLst/>
            </a:prstGeom>
            <a:noFill/>
            <a:ln>
              <a:noFill/>
            </a:ln>
          </p:spPr>
        </p:pic>
      </p:grpSp>
      <p:grpSp>
        <p:nvGrpSpPr>
          <p:cNvPr id="1135" name="Google Shape;1135;p31"/>
          <p:cNvGrpSpPr/>
          <p:nvPr/>
        </p:nvGrpSpPr>
        <p:grpSpPr>
          <a:xfrm>
            <a:off x="12316039" y="3065898"/>
            <a:ext cx="5548266" cy="3859713"/>
            <a:chOff x="0" y="-1"/>
            <a:chExt cx="5548264" cy="3859711"/>
          </a:xfrm>
        </p:grpSpPr>
        <p:pic>
          <p:nvPicPr>
            <p:cNvPr descr="Model to Laser 2.jpg" id="1136" name="Google Shape;1136;p31"/>
            <p:cNvPicPr preferRelativeResize="0"/>
            <p:nvPr/>
          </p:nvPicPr>
          <p:blipFill rotWithShape="1">
            <a:blip r:embed="rId12">
              <a:alphaModFix/>
            </a:blip>
            <a:srcRect b="0" l="0" r="0" t="0"/>
            <a:stretch/>
          </p:blipFill>
          <p:spPr>
            <a:xfrm>
              <a:off x="127000" y="88900"/>
              <a:ext cx="5294264" cy="3529510"/>
            </a:xfrm>
            <a:prstGeom prst="rect">
              <a:avLst/>
            </a:prstGeom>
            <a:noFill/>
            <a:ln>
              <a:noFill/>
            </a:ln>
          </p:spPr>
        </p:pic>
        <p:pic>
          <p:nvPicPr>
            <p:cNvPr descr="Model to Laser 2.jpg" id="1137" name="Google Shape;1137;p31"/>
            <p:cNvPicPr preferRelativeResize="0"/>
            <p:nvPr/>
          </p:nvPicPr>
          <p:blipFill rotWithShape="1">
            <a:blip r:embed="rId13">
              <a:alphaModFix/>
            </a:blip>
            <a:srcRect b="0" l="0" r="0" t="0"/>
            <a:stretch/>
          </p:blipFill>
          <p:spPr>
            <a:xfrm>
              <a:off x="0" y="-1"/>
              <a:ext cx="5548264" cy="3859711"/>
            </a:xfrm>
            <a:prstGeom prst="rect">
              <a:avLst/>
            </a:prstGeom>
            <a:noFill/>
            <a:ln>
              <a:noFill/>
            </a:ln>
          </p:spPr>
        </p:pic>
      </p:grpSp>
      <p:grpSp>
        <p:nvGrpSpPr>
          <p:cNvPr id="1138" name="Google Shape;1138;p31"/>
          <p:cNvGrpSpPr/>
          <p:nvPr/>
        </p:nvGrpSpPr>
        <p:grpSpPr>
          <a:xfrm>
            <a:off x="18491627" y="2234117"/>
            <a:ext cx="3991738" cy="2822027"/>
            <a:chOff x="0" y="-1"/>
            <a:chExt cx="3991736" cy="2822026"/>
          </a:xfrm>
        </p:grpSpPr>
        <p:pic>
          <p:nvPicPr>
            <p:cNvPr descr="Model to Laser 4.jpg" id="1139" name="Google Shape;1139;p31"/>
            <p:cNvPicPr preferRelativeResize="0"/>
            <p:nvPr/>
          </p:nvPicPr>
          <p:blipFill rotWithShape="1">
            <a:blip r:embed="rId14">
              <a:alphaModFix/>
            </a:blip>
            <a:srcRect b="0" l="0" r="0" t="0"/>
            <a:stretch/>
          </p:blipFill>
          <p:spPr>
            <a:xfrm>
              <a:off x="127000" y="88900"/>
              <a:ext cx="3737736" cy="2491825"/>
            </a:xfrm>
            <a:prstGeom prst="rect">
              <a:avLst/>
            </a:prstGeom>
            <a:noFill/>
            <a:ln>
              <a:noFill/>
            </a:ln>
          </p:spPr>
        </p:pic>
        <p:pic>
          <p:nvPicPr>
            <p:cNvPr descr="Model to Laser 4.jpg" id="1140" name="Google Shape;1140;p31"/>
            <p:cNvPicPr preferRelativeResize="0"/>
            <p:nvPr/>
          </p:nvPicPr>
          <p:blipFill rotWithShape="1">
            <a:blip r:embed="rId8">
              <a:alphaModFix/>
            </a:blip>
            <a:srcRect b="0" l="0" r="0" t="0"/>
            <a:stretch/>
          </p:blipFill>
          <p:spPr>
            <a:xfrm>
              <a:off x="0" y="-1"/>
              <a:ext cx="3991736" cy="2822026"/>
            </a:xfrm>
            <a:prstGeom prst="rect">
              <a:avLst/>
            </a:prstGeom>
            <a:noFill/>
            <a:ln>
              <a:noFill/>
            </a:ln>
          </p:spPr>
        </p:pic>
      </p:grpSp>
      <p:grpSp>
        <p:nvGrpSpPr>
          <p:cNvPr id="1141" name="Google Shape;1141;p31"/>
          <p:cNvGrpSpPr/>
          <p:nvPr/>
        </p:nvGrpSpPr>
        <p:grpSpPr>
          <a:xfrm>
            <a:off x="18232156" y="5317814"/>
            <a:ext cx="5862884" cy="4069458"/>
            <a:chOff x="0" y="-1"/>
            <a:chExt cx="5862883" cy="4069457"/>
          </a:xfrm>
        </p:grpSpPr>
        <p:pic>
          <p:nvPicPr>
            <p:cNvPr descr="Model to Laser 5.jpg" id="1142" name="Google Shape;1142;p31"/>
            <p:cNvPicPr preferRelativeResize="0"/>
            <p:nvPr/>
          </p:nvPicPr>
          <p:blipFill rotWithShape="1">
            <a:blip r:embed="rId15">
              <a:alphaModFix/>
            </a:blip>
            <a:srcRect b="0" l="7812" r="7809" t="0"/>
            <a:stretch/>
          </p:blipFill>
          <p:spPr>
            <a:xfrm>
              <a:off x="127000" y="88900"/>
              <a:ext cx="5608883" cy="3739256"/>
            </a:xfrm>
            <a:prstGeom prst="rect">
              <a:avLst/>
            </a:prstGeom>
            <a:noFill/>
            <a:ln>
              <a:noFill/>
            </a:ln>
          </p:spPr>
        </p:pic>
        <p:pic>
          <p:nvPicPr>
            <p:cNvPr descr="Model to Laser 5.jpg" id="1143" name="Google Shape;1143;p31"/>
            <p:cNvPicPr preferRelativeResize="0"/>
            <p:nvPr/>
          </p:nvPicPr>
          <p:blipFill rotWithShape="1">
            <a:blip r:embed="rId16">
              <a:alphaModFix/>
            </a:blip>
            <a:srcRect b="0" l="0" r="0" t="0"/>
            <a:stretch/>
          </p:blipFill>
          <p:spPr>
            <a:xfrm>
              <a:off x="0" y="-1"/>
              <a:ext cx="5862883" cy="4069457"/>
            </a:xfrm>
            <a:prstGeom prst="rect">
              <a:avLst/>
            </a:prstGeom>
            <a:noFill/>
            <a:ln>
              <a:noFill/>
            </a:ln>
          </p:spPr>
        </p:pic>
      </p:grpSp>
      <p:pic>
        <p:nvPicPr>
          <p:cNvPr descr="Ligne Ligne" id="1144" name="Google Shape;1144;p31"/>
          <p:cNvPicPr preferRelativeResize="0"/>
          <p:nvPr/>
        </p:nvPicPr>
        <p:blipFill rotWithShape="1">
          <a:blip r:embed="rId17">
            <a:alphaModFix/>
          </a:blip>
          <a:srcRect b="0" l="0" r="0" t="0"/>
          <a:stretch/>
        </p:blipFill>
        <p:spPr>
          <a:xfrm>
            <a:off x="8834791" y="787281"/>
            <a:ext cx="3501192" cy="127001"/>
          </a:xfrm>
          <a:prstGeom prst="rect">
            <a:avLst/>
          </a:prstGeom>
          <a:noFill/>
          <a:ln>
            <a:noFill/>
          </a:ln>
        </p:spPr>
      </p:pic>
      <p:sp>
        <p:nvSpPr>
          <p:cNvPr id="1145" name="Google Shape;1145;p31"/>
          <p:cNvSpPr txBox="1"/>
          <p:nvPr>
            <p:ph idx="4294967295" type="title"/>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sp>
        <p:nvSpPr>
          <p:cNvPr id="1146" name="Google Shape;1146;p31"/>
          <p:cNvSpPr txBox="1"/>
          <p:nvPr/>
        </p:nvSpPr>
        <p:spPr>
          <a:xfrm>
            <a:off x="7870584" y="11350526"/>
            <a:ext cx="5982382"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18">
                  <a:extLst>
                    <a:ext uri="{A12FA001-AC4F-418D-AE19-62706E023703}">
                      <ahyp:hlinkClr val="tx"/>
                    </a:ext>
                  </a:extLst>
                </a:hlinkClick>
              </a:rPr>
              <a:t>Fusion 360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descr="Ligne Ligne" id="1151" name="Google Shape;1151;p32"/>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152" name="Google Shape;1152;p32"/>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153" name="Google Shape;1153;p32"/>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154" name="Google Shape;1154;p32"/>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155" name="Google Shape;1155;p32"/>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descarga.png" id="1156" name="Google Shape;1156;p32"/>
          <p:cNvPicPr preferRelativeResize="0"/>
          <p:nvPr/>
        </p:nvPicPr>
        <p:blipFill rotWithShape="1">
          <a:blip r:embed="rId5">
            <a:alphaModFix/>
          </a:blip>
          <a:srcRect b="28839" l="23751" r="23752" t="28839"/>
          <a:stretch/>
        </p:blipFill>
        <p:spPr>
          <a:xfrm>
            <a:off x="16950384" y="10707356"/>
            <a:ext cx="1594706" cy="720001"/>
          </a:xfrm>
          <a:prstGeom prst="rect">
            <a:avLst/>
          </a:prstGeom>
          <a:noFill/>
          <a:ln>
            <a:noFill/>
          </a:ln>
        </p:spPr>
      </p:pic>
      <p:grpSp>
        <p:nvGrpSpPr>
          <p:cNvPr id="1157" name="Google Shape;1157;p32"/>
          <p:cNvGrpSpPr/>
          <p:nvPr/>
        </p:nvGrpSpPr>
        <p:grpSpPr>
          <a:xfrm>
            <a:off x="8182525" y="2503252"/>
            <a:ext cx="6239177" cy="7207641"/>
            <a:chOff x="-1" y="-1"/>
            <a:chExt cx="6239176" cy="7207640"/>
          </a:xfrm>
        </p:grpSpPr>
        <p:pic>
          <p:nvPicPr>
            <p:cNvPr descr="Box Laser 1.png" id="1158" name="Google Shape;1158;p32"/>
            <p:cNvPicPr preferRelativeResize="0"/>
            <p:nvPr/>
          </p:nvPicPr>
          <p:blipFill rotWithShape="1">
            <a:blip r:embed="rId6">
              <a:alphaModFix/>
            </a:blip>
            <a:srcRect b="0" l="0" r="0" t="0"/>
            <a:stretch/>
          </p:blipFill>
          <p:spPr>
            <a:xfrm>
              <a:off x="347119" y="88900"/>
              <a:ext cx="5544936" cy="6877439"/>
            </a:xfrm>
            <a:prstGeom prst="rect">
              <a:avLst/>
            </a:prstGeom>
            <a:noFill/>
            <a:ln>
              <a:noFill/>
            </a:ln>
          </p:spPr>
        </p:pic>
        <p:pic>
          <p:nvPicPr>
            <p:cNvPr descr="Box Laser 1.png" id="1159" name="Google Shape;1159;p32"/>
            <p:cNvPicPr preferRelativeResize="0"/>
            <p:nvPr/>
          </p:nvPicPr>
          <p:blipFill rotWithShape="1">
            <a:blip r:embed="rId7">
              <a:alphaModFix/>
            </a:blip>
            <a:srcRect b="0" l="0" r="0" t="0"/>
            <a:stretch/>
          </p:blipFill>
          <p:spPr>
            <a:xfrm>
              <a:off x="-1" y="-1"/>
              <a:ext cx="6239176" cy="7207640"/>
            </a:xfrm>
            <a:prstGeom prst="rect">
              <a:avLst/>
            </a:prstGeom>
            <a:noFill/>
            <a:ln>
              <a:noFill/>
            </a:ln>
          </p:spPr>
        </p:pic>
      </p:grpSp>
      <p:pic>
        <p:nvPicPr>
          <p:cNvPr descr="Instructables.png" id="1160" name="Google Shape;1160;p32"/>
          <p:cNvPicPr preferRelativeResize="0"/>
          <p:nvPr/>
        </p:nvPicPr>
        <p:blipFill rotWithShape="1">
          <a:blip r:embed="rId8">
            <a:alphaModFix/>
          </a:blip>
          <a:srcRect b="0" l="0" r="0" t="0"/>
          <a:stretch/>
        </p:blipFill>
        <p:spPr>
          <a:xfrm>
            <a:off x="18857783" y="10685082"/>
            <a:ext cx="2412501" cy="900001"/>
          </a:xfrm>
          <a:prstGeom prst="rect">
            <a:avLst/>
          </a:prstGeom>
          <a:noFill/>
          <a:ln>
            <a:noFill/>
          </a:ln>
        </p:spPr>
      </p:pic>
      <p:pic>
        <p:nvPicPr>
          <p:cNvPr descr="Ligne Ligne" id="1161" name="Google Shape;1161;p32"/>
          <p:cNvPicPr preferRelativeResize="0"/>
          <p:nvPr/>
        </p:nvPicPr>
        <p:blipFill rotWithShape="1">
          <a:blip r:embed="rId9">
            <a:alphaModFix/>
          </a:blip>
          <a:srcRect b="0" l="0" r="0" t="0"/>
          <a:stretch/>
        </p:blipFill>
        <p:spPr>
          <a:xfrm>
            <a:off x="8834791" y="787281"/>
            <a:ext cx="3501192" cy="127001"/>
          </a:xfrm>
          <a:prstGeom prst="rect">
            <a:avLst/>
          </a:prstGeom>
          <a:noFill/>
          <a:ln>
            <a:noFill/>
          </a:ln>
        </p:spPr>
      </p:pic>
      <p:grpSp>
        <p:nvGrpSpPr>
          <p:cNvPr id="1162" name="Google Shape;1162;p32"/>
          <p:cNvGrpSpPr/>
          <p:nvPr/>
        </p:nvGrpSpPr>
        <p:grpSpPr>
          <a:xfrm>
            <a:off x="7722403" y="1472999"/>
            <a:ext cx="16273483" cy="393701"/>
            <a:chOff x="0" y="495299"/>
            <a:chExt cx="16273483" cy="393701"/>
          </a:xfrm>
        </p:grpSpPr>
        <p:sp>
          <p:nvSpPr>
            <p:cNvPr id="1163" name="Google Shape;1163;p32"/>
            <p:cNvSpPr/>
            <p:nvPr/>
          </p:nvSpPr>
          <p:spPr>
            <a:xfrm>
              <a:off x="0" y="888999"/>
              <a:ext cx="8033007"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Parametric 3D Models (Box)</a:t>
              </a:r>
              <a:endParaRPr b="0" i="0" sz="1400" u="none" cap="none" strike="noStrike">
                <a:solidFill>
                  <a:srgbClr val="000000"/>
                </a:solidFill>
                <a:latin typeface="Arial"/>
                <a:ea typeface="Arial"/>
                <a:cs typeface="Arial"/>
                <a:sym typeface="Arial"/>
              </a:endParaRPr>
            </a:p>
          </p:txBody>
        </p:sp>
        <p:sp>
          <p:nvSpPr>
            <p:cNvPr id="1164" name="Google Shape;1164;p32"/>
            <p:cNvSpPr/>
            <p:nvPr/>
          </p:nvSpPr>
          <p:spPr>
            <a:xfrm>
              <a:off x="7945557" y="495299"/>
              <a:ext cx="8327926"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Laser Object</a:t>
              </a:r>
              <a:endParaRPr b="0" i="0" sz="1400" u="none" cap="none" strike="noStrike">
                <a:solidFill>
                  <a:srgbClr val="000000"/>
                </a:solidFill>
                <a:latin typeface="Arial"/>
                <a:ea typeface="Arial"/>
                <a:cs typeface="Arial"/>
                <a:sym typeface="Arial"/>
              </a:endParaRPr>
            </a:p>
          </p:txBody>
        </p:sp>
        <p:cxnSp>
          <p:nvCxnSpPr>
            <p:cNvPr id="1165" name="Google Shape;1165;p32"/>
            <p:cNvCxnSpPr/>
            <p:nvPr/>
          </p:nvCxnSpPr>
          <p:spPr>
            <a:xfrm>
              <a:off x="7808177" y="495299"/>
              <a:ext cx="1927482" cy="1"/>
            </a:xfrm>
            <a:prstGeom prst="straightConnector1">
              <a:avLst/>
            </a:prstGeom>
            <a:noFill/>
            <a:ln cap="flat" cmpd="sng" w="25400">
              <a:solidFill>
                <a:srgbClr val="000000"/>
              </a:solidFill>
              <a:prstDash val="solid"/>
              <a:miter lim="400000"/>
              <a:headEnd len="sm" w="sm" type="none"/>
              <a:tailEnd len="med" w="med" type="triangle"/>
            </a:ln>
          </p:spPr>
        </p:cxnSp>
      </p:grpSp>
      <p:grpSp>
        <p:nvGrpSpPr>
          <p:cNvPr id="1166" name="Google Shape;1166;p32"/>
          <p:cNvGrpSpPr/>
          <p:nvPr/>
        </p:nvGrpSpPr>
        <p:grpSpPr>
          <a:xfrm>
            <a:off x="16072279" y="2192102"/>
            <a:ext cx="7983510" cy="7207641"/>
            <a:chOff x="-1" y="-1"/>
            <a:chExt cx="7983509" cy="7207640"/>
          </a:xfrm>
        </p:grpSpPr>
        <p:pic>
          <p:nvPicPr>
            <p:cNvPr descr="Box Laser.jpg" id="1167" name="Google Shape;1167;p32"/>
            <p:cNvPicPr preferRelativeResize="0"/>
            <p:nvPr/>
          </p:nvPicPr>
          <p:blipFill rotWithShape="1">
            <a:blip r:embed="rId10">
              <a:alphaModFix/>
            </a:blip>
            <a:srcRect b="324" l="22323" r="14868" t="324"/>
            <a:stretch/>
          </p:blipFill>
          <p:spPr>
            <a:xfrm>
              <a:off x="127000" y="88900"/>
              <a:ext cx="7729508" cy="6877439"/>
            </a:xfrm>
            <a:prstGeom prst="rect">
              <a:avLst/>
            </a:prstGeom>
            <a:noFill/>
            <a:ln>
              <a:noFill/>
            </a:ln>
          </p:spPr>
        </p:pic>
        <p:pic>
          <p:nvPicPr>
            <p:cNvPr descr="Box Laser.jpg" id="1168" name="Google Shape;1168;p32"/>
            <p:cNvPicPr preferRelativeResize="0"/>
            <p:nvPr/>
          </p:nvPicPr>
          <p:blipFill rotWithShape="1">
            <a:blip r:embed="rId11">
              <a:alphaModFix/>
            </a:blip>
            <a:srcRect b="0" l="0" r="0" t="0"/>
            <a:stretch/>
          </p:blipFill>
          <p:spPr>
            <a:xfrm>
              <a:off x="-1" y="-1"/>
              <a:ext cx="7983509" cy="7207640"/>
            </a:xfrm>
            <a:prstGeom prst="rect">
              <a:avLst/>
            </a:prstGeom>
            <a:noFill/>
            <a:ln>
              <a:noFill/>
            </a:ln>
          </p:spPr>
        </p:pic>
      </p:grpSp>
      <p:sp>
        <p:nvSpPr>
          <p:cNvPr id="1169" name="Google Shape;1169;p32"/>
          <p:cNvSpPr txBox="1"/>
          <p:nvPr/>
        </p:nvSpPr>
        <p:spPr>
          <a:xfrm>
            <a:off x="17882420" y="11777353"/>
            <a:ext cx="5210151" cy="5855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a:buNone/>
            </a:pPr>
            <a:r>
              <a:rPr b="0" i="1" lang="fr-FR" sz="3200" u="sng" cap="none" strike="noStrike">
                <a:solidFill>
                  <a:srgbClr val="000000"/>
                </a:solidFill>
                <a:latin typeface="Helvetica Neue"/>
                <a:ea typeface="Helvetica Neue"/>
                <a:cs typeface="Helvetica Neue"/>
                <a:sym typeface="Helvetica Neue"/>
                <a:hlinkClick r:id="rId12">
                  <a:extLst>
                    <a:ext uri="{A12FA001-AC4F-418D-AE19-62706E023703}">
                      <ahyp:hlinkClr val="tx"/>
                    </a:ext>
                  </a:extLst>
                </a:hlinkClick>
              </a:rPr>
              <a:t>“ Laser-cut box generators” </a:t>
            </a:r>
            <a:endParaRPr b="0" i="0" sz="1400" u="none" cap="none" strike="noStrike">
              <a:solidFill>
                <a:srgbClr val="000000"/>
              </a:solidFill>
              <a:latin typeface="Arial"/>
              <a:ea typeface="Arial"/>
              <a:cs typeface="Arial"/>
              <a:sym typeface="Arial"/>
            </a:endParaRPr>
          </a:p>
        </p:txBody>
      </p:sp>
      <p:sp>
        <p:nvSpPr>
          <p:cNvPr id="1170" name="Google Shape;1170;p32"/>
          <p:cNvSpPr txBox="1"/>
          <p:nvPr/>
        </p:nvSpPr>
        <p:spPr>
          <a:xfrm>
            <a:off x="7870584" y="10842526"/>
            <a:ext cx="5982382"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13">
                  <a:extLst>
                    <a:ext uri="{A12FA001-AC4F-418D-AE19-62706E023703}">
                      <ahyp:hlinkClr val="tx"/>
                    </a:ext>
                  </a:extLst>
                </a:hlinkClick>
              </a:rPr>
              <a:t>http://www.makercase.com/</a:t>
            </a:r>
            <a:endParaRPr b="0" i="0" sz="1400" u="none" cap="none" strike="noStrike">
              <a:solidFill>
                <a:srgbClr val="000000"/>
              </a:solidFill>
              <a:latin typeface="Arial"/>
              <a:ea typeface="Arial"/>
              <a:cs typeface="Arial"/>
              <a:sym typeface="Arial"/>
            </a:endParaRPr>
          </a:p>
        </p:txBody>
      </p:sp>
      <p:sp>
        <p:nvSpPr>
          <p:cNvPr id="1171" name="Google Shape;1171;p32"/>
          <p:cNvSpPr txBox="1"/>
          <p:nvPr/>
        </p:nvSpPr>
        <p:spPr>
          <a:xfrm>
            <a:off x="7870584" y="11553726"/>
            <a:ext cx="5982382"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14">
                  <a:extLst>
                    <a:ext uri="{A12FA001-AC4F-418D-AE19-62706E023703}">
                      <ahyp:hlinkClr val="tx"/>
                    </a:ext>
                  </a:extLst>
                </a:hlinkClick>
              </a:rPr>
              <a:t>http://jeromeleary.com/laser/</a:t>
            </a:r>
            <a:endParaRPr b="0" i="0" sz="1400" u="none" cap="none" strike="noStrike">
              <a:solidFill>
                <a:srgbClr val="000000"/>
              </a:solidFill>
              <a:latin typeface="Arial"/>
              <a:ea typeface="Arial"/>
              <a:cs typeface="Arial"/>
              <a:sym typeface="Arial"/>
            </a:endParaRPr>
          </a:p>
        </p:txBody>
      </p:sp>
      <p:sp>
        <p:nvSpPr>
          <p:cNvPr id="1172" name="Google Shape;1172;p32"/>
          <p:cNvSpPr txBox="1"/>
          <p:nvPr>
            <p:ph idx="4294967295" type="title"/>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pic>
        <p:nvPicPr>
          <p:cNvPr descr="Ligne Ligne" id="1177" name="Google Shape;1177;p33"/>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178" name="Google Shape;1178;p33"/>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179" name="Google Shape;1179;p33"/>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180" name="Google Shape;1180;p33"/>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181" name="Google Shape;1181;p33"/>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descarga.png" id="1182" name="Google Shape;1182;p33"/>
          <p:cNvPicPr preferRelativeResize="0"/>
          <p:nvPr/>
        </p:nvPicPr>
        <p:blipFill rotWithShape="1">
          <a:blip r:embed="rId5">
            <a:alphaModFix/>
          </a:blip>
          <a:srcRect b="28839" l="23751" r="23752" t="28839"/>
          <a:stretch/>
        </p:blipFill>
        <p:spPr>
          <a:xfrm>
            <a:off x="16950384" y="10707356"/>
            <a:ext cx="1594706" cy="720001"/>
          </a:xfrm>
          <a:prstGeom prst="rect">
            <a:avLst/>
          </a:prstGeom>
          <a:noFill/>
          <a:ln>
            <a:noFill/>
          </a:ln>
        </p:spPr>
      </p:pic>
      <p:pic>
        <p:nvPicPr>
          <p:cNvPr descr="Instructables.png" id="1183" name="Google Shape;1183;p33"/>
          <p:cNvPicPr preferRelativeResize="0"/>
          <p:nvPr/>
        </p:nvPicPr>
        <p:blipFill rotWithShape="1">
          <a:blip r:embed="rId6">
            <a:alphaModFix/>
          </a:blip>
          <a:srcRect b="0" l="0" r="0" t="0"/>
          <a:stretch/>
        </p:blipFill>
        <p:spPr>
          <a:xfrm>
            <a:off x="18857783" y="10685082"/>
            <a:ext cx="2412501" cy="900001"/>
          </a:xfrm>
          <a:prstGeom prst="rect">
            <a:avLst/>
          </a:prstGeom>
          <a:noFill/>
          <a:ln>
            <a:noFill/>
          </a:ln>
        </p:spPr>
      </p:pic>
      <p:pic>
        <p:nvPicPr>
          <p:cNvPr descr="Ligne Ligne" id="1184" name="Google Shape;1184;p33"/>
          <p:cNvPicPr preferRelativeResize="0"/>
          <p:nvPr/>
        </p:nvPicPr>
        <p:blipFill rotWithShape="1">
          <a:blip r:embed="rId7">
            <a:alphaModFix/>
          </a:blip>
          <a:srcRect b="0" l="0" r="0" t="0"/>
          <a:stretch/>
        </p:blipFill>
        <p:spPr>
          <a:xfrm>
            <a:off x="8834791" y="787281"/>
            <a:ext cx="3501192" cy="127001"/>
          </a:xfrm>
          <a:prstGeom prst="rect">
            <a:avLst/>
          </a:prstGeom>
          <a:noFill/>
          <a:ln>
            <a:noFill/>
          </a:ln>
        </p:spPr>
      </p:pic>
      <p:grpSp>
        <p:nvGrpSpPr>
          <p:cNvPr id="1185" name="Google Shape;1185;p33"/>
          <p:cNvGrpSpPr/>
          <p:nvPr/>
        </p:nvGrpSpPr>
        <p:grpSpPr>
          <a:xfrm>
            <a:off x="7722403" y="1669850"/>
            <a:ext cx="16273485" cy="1"/>
            <a:chOff x="0" y="469900"/>
            <a:chExt cx="16273483" cy="1"/>
          </a:xfrm>
        </p:grpSpPr>
        <p:sp>
          <p:nvSpPr>
            <p:cNvPr id="1186" name="Google Shape;1186;p33"/>
            <p:cNvSpPr/>
            <p:nvPr/>
          </p:nvSpPr>
          <p:spPr>
            <a:xfrm>
              <a:off x="0" y="469900"/>
              <a:ext cx="8802433"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Parametric 3D Models (Joins)</a:t>
              </a:r>
              <a:endParaRPr b="0" i="0" sz="1400" u="none" cap="none" strike="noStrike">
                <a:solidFill>
                  <a:srgbClr val="000000"/>
                </a:solidFill>
                <a:latin typeface="Arial"/>
                <a:ea typeface="Arial"/>
                <a:cs typeface="Arial"/>
                <a:sym typeface="Arial"/>
              </a:endParaRPr>
            </a:p>
          </p:txBody>
        </p:sp>
        <p:sp>
          <p:nvSpPr>
            <p:cNvPr id="1187" name="Google Shape;1187;p33"/>
            <p:cNvSpPr/>
            <p:nvPr/>
          </p:nvSpPr>
          <p:spPr>
            <a:xfrm>
              <a:off x="12192363" y="469900"/>
              <a:ext cx="4081120"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Laser Object</a:t>
              </a:r>
              <a:endParaRPr b="0" i="0" sz="1400" u="none" cap="none" strike="noStrike">
                <a:solidFill>
                  <a:srgbClr val="000000"/>
                </a:solidFill>
                <a:latin typeface="Arial"/>
                <a:ea typeface="Arial"/>
                <a:cs typeface="Arial"/>
                <a:sym typeface="Arial"/>
              </a:endParaRPr>
            </a:p>
          </p:txBody>
        </p:sp>
        <p:cxnSp>
          <p:nvCxnSpPr>
            <p:cNvPr id="1188" name="Google Shape;1188;p33"/>
            <p:cNvCxnSpPr/>
            <p:nvPr/>
          </p:nvCxnSpPr>
          <p:spPr>
            <a:xfrm>
              <a:off x="8734328" y="469900"/>
              <a:ext cx="1927483" cy="1"/>
            </a:xfrm>
            <a:prstGeom prst="straightConnector1">
              <a:avLst/>
            </a:prstGeom>
            <a:noFill/>
            <a:ln cap="flat" cmpd="sng" w="25400">
              <a:solidFill>
                <a:srgbClr val="000000"/>
              </a:solidFill>
              <a:prstDash val="solid"/>
              <a:miter lim="400000"/>
              <a:headEnd len="sm" w="sm" type="none"/>
              <a:tailEnd len="med" w="med" type="triangle"/>
            </a:ln>
          </p:spPr>
        </p:cxnSp>
      </p:grpSp>
      <p:sp>
        <p:nvSpPr>
          <p:cNvPr id="1189" name="Google Shape;1189;p33"/>
          <p:cNvSpPr txBox="1"/>
          <p:nvPr/>
        </p:nvSpPr>
        <p:spPr>
          <a:xfrm>
            <a:off x="17476426" y="11777353"/>
            <a:ext cx="6022138" cy="5855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a:buNone/>
            </a:pPr>
            <a:r>
              <a:rPr b="0" i="1" lang="fr-FR" sz="3200" u="sng" cap="none" strike="noStrike">
                <a:solidFill>
                  <a:srgbClr val="000000"/>
                </a:solidFill>
                <a:latin typeface="Helvetica Neue"/>
                <a:ea typeface="Helvetica Neue"/>
                <a:cs typeface="Helvetica Neue"/>
                <a:sym typeface="Helvetica Neue"/>
                <a:hlinkClick r:id="rId8">
                  <a:extLst>
                    <a:ext uri="{A12FA001-AC4F-418D-AE19-62706E023703}">
                      <ahyp:hlinkClr val="tx"/>
                    </a:ext>
                  </a:extLst>
                </a:hlinkClick>
              </a:rPr>
              <a:t>“Joints for laser cut assemblies” </a:t>
            </a:r>
            <a:endParaRPr b="0" i="0" sz="1400" u="none" cap="none" strike="noStrike">
              <a:solidFill>
                <a:srgbClr val="000000"/>
              </a:solidFill>
              <a:latin typeface="Arial"/>
              <a:ea typeface="Arial"/>
              <a:cs typeface="Arial"/>
              <a:sym typeface="Arial"/>
            </a:endParaRPr>
          </a:p>
        </p:txBody>
      </p:sp>
      <p:sp>
        <p:nvSpPr>
          <p:cNvPr id="1190" name="Google Shape;1190;p33"/>
          <p:cNvSpPr txBox="1"/>
          <p:nvPr/>
        </p:nvSpPr>
        <p:spPr>
          <a:xfrm>
            <a:off x="7870584" y="10842526"/>
            <a:ext cx="5982382"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9">
                  <a:extLst>
                    <a:ext uri="{A12FA001-AC4F-418D-AE19-62706E023703}">
                      <ahyp:hlinkClr val="tx"/>
                    </a:ext>
                  </a:extLst>
                </a:hlinkClick>
              </a:rPr>
              <a:t>Joinery</a:t>
            </a:r>
            <a:endParaRPr b="0" i="0" sz="1400" u="none" cap="none" strike="noStrike">
              <a:solidFill>
                <a:srgbClr val="000000"/>
              </a:solidFill>
              <a:latin typeface="Arial"/>
              <a:ea typeface="Arial"/>
              <a:cs typeface="Arial"/>
              <a:sym typeface="Arial"/>
            </a:endParaRPr>
          </a:p>
        </p:txBody>
      </p:sp>
      <p:sp>
        <p:nvSpPr>
          <p:cNvPr id="1191" name="Google Shape;1191;p33"/>
          <p:cNvSpPr txBox="1"/>
          <p:nvPr>
            <p:ph idx="4294967295" type="title"/>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pic>
        <p:nvPicPr>
          <p:cNvPr descr="Joins.jpg" id="1192" name="Google Shape;1192;p33"/>
          <p:cNvPicPr preferRelativeResize="0"/>
          <p:nvPr/>
        </p:nvPicPr>
        <p:blipFill rotWithShape="1">
          <a:blip r:embed="rId10">
            <a:alphaModFix/>
          </a:blip>
          <a:srcRect b="0" l="0" r="0" t="0"/>
          <a:stretch/>
        </p:blipFill>
        <p:spPr>
          <a:xfrm>
            <a:off x="11289128" y="2908020"/>
            <a:ext cx="9140104" cy="609340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descr="Ligne Ligne" id="1197" name="Google Shape;1197;p34"/>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198" name="Google Shape;1198;p34"/>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199" name="Google Shape;1199;p34"/>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200" name="Google Shape;1200;p34"/>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201" name="Google Shape;1201;p34"/>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descarga.png" id="1202" name="Google Shape;1202;p34"/>
          <p:cNvPicPr preferRelativeResize="0"/>
          <p:nvPr/>
        </p:nvPicPr>
        <p:blipFill rotWithShape="1">
          <a:blip r:embed="rId5">
            <a:alphaModFix/>
          </a:blip>
          <a:srcRect b="28839" l="23751" r="23752" t="28839"/>
          <a:stretch/>
        </p:blipFill>
        <p:spPr>
          <a:xfrm>
            <a:off x="16950384" y="10707356"/>
            <a:ext cx="1594706" cy="720001"/>
          </a:xfrm>
          <a:prstGeom prst="rect">
            <a:avLst/>
          </a:prstGeom>
          <a:noFill/>
          <a:ln>
            <a:noFill/>
          </a:ln>
        </p:spPr>
      </p:pic>
      <p:grpSp>
        <p:nvGrpSpPr>
          <p:cNvPr id="1203" name="Google Shape;1203;p34"/>
          <p:cNvGrpSpPr/>
          <p:nvPr/>
        </p:nvGrpSpPr>
        <p:grpSpPr>
          <a:xfrm>
            <a:off x="8182524" y="2401652"/>
            <a:ext cx="6239177" cy="7207641"/>
            <a:chOff x="-1" y="-1"/>
            <a:chExt cx="6239176" cy="7207640"/>
          </a:xfrm>
        </p:grpSpPr>
        <p:pic>
          <p:nvPicPr>
            <p:cNvPr descr="Gear Generator.png" id="1204" name="Google Shape;1204;p34"/>
            <p:cNvPicPr preferRelativeResize="0"/>
            <p:nvPr/>
          </p:nvPicPr>
          <p:blipFill rotWithShape="1">
            <a:blip r:embed="rId6">
              <a:alphaModFix/>
            </a:blip>
            <a:srcRect b="0" l="15512" r="15512" t="0"/>
            <a:stretch/>
          </p:blipFill>
          <p:spPr>
            <a:xfrm>
              <a:off x="127000" y="88900"/>
              <a:ext cx="5985175" cy="6877439"/>
            </a:xfrm>
            <a:prstGeom prst="rect">
              <a:avLst/>
            </a:prstGeom>
            <a:noFill/>
            <a:ln>
              <a:noFill/>
            </a:ln>
          </p:spPr>
        </p:pic>
        <p:pic>
          <p:nvPicPr>
            <p:cNvPr descr="Gear Generator.png" id="1205" name="Google Shape;1205;p34"/>
            <p:cNvPicPr preferRelativeResize="0"/>
            <p:nvPr/>
          </p:nvPicPr>
          <p:blipFill rotWithShape="1">
            <a:blip r:embed="rId7">
              <a:alphaModFix/>
            </a:blip>
            <a:srcRect b="0" l="0" r="0" t="0"/>
            <a:stretch/>
          </p:blipFill>
          <p:spPr>
            <a:xfrm>
              <a:off x="-1" y="-1"/>
              <a:ext cx="6239176" cy="7207640"/>
            </a:xfrm>
            <a:prstGeom prst="rect">
              <a:avLst/>
            </a:prstGeom>
            <a:noFill/>
            <a:ln>
              <a:noFill/>
            </a:ln>
          </p:spPr>
        </p:pic>
      </p:grpSp>
      <p:pic>
        <p:nvPicPr>
          <p:cNvPr descr="Instructables.png" id="1206" name="Google Shape;1206;p34"/>
          <p:cNvPicPr preferRelativeResize="0"/>
          <p:nvPr/>
        </p:nvPicPr>
        <p:blipFill rotWithShape="1">
          <a:blip r:embed="rId8">
            <a:alphaModFix/>
          </a:blip>
          <a:srcRect b="0" l="0" r="0" t="0"/>
          <a:stretch/>
        </p:blipFill>
        <p:spPr>
          <a:xfrm>
            <a:off x="18857783" y="10685082"/>
            <a:ext cx="2412501" cy="900001"/>
          </a:xfrm>
          <a:prstGeom prst="rect">
            <a:avLst/>
          </a:prstGeom>
          <a:noFill/>
          <a:ln>
            <a:noFill/>
          </a:ln>
        </p:spPr>
      </p:pic>
      <p:pic>
        <p:nvPicPr>
          <p:cNvPr descr="Ligne Ligne" id="1207" name="Google Shape;1207;p34"/>
          <p:cNvPicPr preferRelativeResize="0"/>
          <p:nvPr/>
        </p:nvPicPr>
        <p:blipFill rotWithShape="1">
          <a:blip r:embed="rId9">
            <a:alphaModFix/>
          </a:blip>
          <a:srcRect b="0" l="0" r="0" t="0"/>
          <a:stretch/>
        </p:blipFill>
        <p:spPr>
          <a:xfrm>
            <a:off x="8834791" y="787281"/>
            <a:ext cx="3501192" cy="127001"/>
          </a:xfrm>
          <a:prstGeom prst="rect">
            <a:avLst/>
          </a:prstGeom>
          <a:noFill/>
          <a:ln>
            <a:noFill/>
          </a:ln>
        </p:spPr>
      </p:pic>
      <p:grpSp>
        <p:nvGrpSpPr>
          <p:cNvPr id="1208" name="Google Shape;1208;p34"/>
          <p:cNvGrpSpPr/>
          <p:nvPr/>
        </p:nvGrpSpPr>
        <p:grpSpPr>
          <a:xfrm>
            <a:off x="7147678" y="1473000"/>
            <a:ext cx="16848210" cy="1"/>
            <a:chOff x="0" y="469900"/>
            <a:chExt cx="16848208" cy="1"/>
          </a:xfrm>
        </p:grpSpPr>
        <p:sp>
          <p:nvSpPr>
            <p:cNvPr id="1209" name="Google Shape;1209;p34"/>
            <p:cNvSpPr/>
            <p:nvPr/>
          </p:nvSpPr>
          <p:spPr>
            <a:xfrm>
              <a:off x="0" y="469900"/>
              <a:ext cx="10382973"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Parametric 3D Models (Gears)</a:t>
              </a:r>
              <a:endParaRPr b="0" i="0" sz="1400" u="none" cap="none" strike="noStrike">
                <a:solidFill>
                  <a:srgbClr val="000000"/>
                </a:solidFill>
                <a:latin typeface="Arial"/>
                <a:ea typeface="Arial"/>
                <a:cs typeface="Arial"/>
                <a:sym typeface="Arial"/>
              </a:endParaRPr>
            </a:p>
          </p:txBody>
        </p:sp>
        <p:sp>
          <p:nvSpPr>
            <p:cNvPr id="1210" name="Google Shape;1210;p34"/>
            <p:cNvSpPr/>
            <p:nvPr/>
          </p:nvSpPr>
          <p:spPr>
            <a:xfrm>
              <a:off x="12494193" y="469900"/>
              <a:ext cx="4354015"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Laser Object</a:t>
              </a:r>
              <a:endParaRPr b="0" i="0" sz="1400" u="none" cap="none" strike="noStrike">
                <a:solidFill>
                  <a:srgbClr val="000000"/>
                </a:solidFill>
                <a:latin typeface="Arial"/>
                <a:ea typeface="Arial"/>
                <a:cs typeface="Arial"/>
                <a:sym typeface="Arial"/>
              </a:endParaRPr>
            </a:p>
          </p:txBody>
        </p:sp>
        <p:cxnSp>
          <p:nvCxnSpPr>
            <p:cNvPr id="1211" name="Google Shape;1211;p34"/>
            <p:cNvCxnSpPr/>
            <p:nvPr/>
          </p:nvCxnSpPr>
          <p:spPr>
            <a:xfrm>
              <a:off x="9652901" y="469900"/>
              <a:ext cx="1927483" cy="1"/>
            </a:xfrm>
            <a:prstGeom prst="straightConnector1">
              <a:avLst/>
            </a:prstGeom>
            <a:noFill/>
            <a:ln cap="flat" cmpd="sng" w="25400">
              <a:solidFill>
                <a:srgbClr val="000000"/>
              </a:solidFill>
              <a:prstDash val="solid"/>
              <a:miter lim="400000"/>
              <a:headEnd len="sm" w="sm" type="none"/>
              <a:tailEnd len="med" w="med" type="triangle"/>
            </a:ln>
          </p:spPr>
        </p:cxnSp>
      </p:grpSp>
      <p:grpSp>
        <p:nvGrpSpPr>
          <p:cNvPr id="1212" name="Google Shape;1212;p34"/>
          <p:cNvGrpSpPr/>
          <p:nvPr/>
        </p:nvGrpSpPr>
        <p:grpSpPr>
          <a:xfrm>
            <a:off x="16072278" y="2192102"/>
            <a:ext cx="7983510" cy="7207641"/>
            <a:chOff x="-1" y="-1"/>
            <a:chExt cx="7983509" cy="7207640"/>
          </a:xfrm>
        </p:grpSpPr>
        <p:pic>
          <p:nvPicPr>
            <p:cNvPr descr="Gear Generator 1.jpg" id="1213" name="Google Shape;1213;p34"/>
            <p:cNvPicPr preferRelativeResize="0"/>
            <p:nvPr/>
          </p:nvPicPr>
          <p:blipFill rotWithShape="1">
            <a:blip r:embed="rId10">
              <a:alphaModFix/>
            </a:blip>
            <a:srcRect b="0" l="7122" r="7121" t="0"/>
            <a:stretch/>
          </p:blipFill>
          <p:spPr>
            <a:xfrm>
              <a:off x="127000" y="88900"/>
              <a:ext cx="7729508" cy="6877439"/>
            </a:xfrm>
            <a:prstGeom prst="rect">
              <a:avLst/>
            </a:prstGeom>
            <a:noFill/>
            <a:ln>
              <a:noFill/>
            </a:ln>
          </p:spPr>
        </p:pic>
        <p:pic>
          <p:nvPicPr>
            <p:cNvPr descr="Gear Generator 1.jpg" id="1214" name="Google Shape;1214;p34"/>
            <p:cNvPicPr preferRelativeResize="0"/>
            <p:nvPr/>
          </p:nvPicPr>
          <p:blipFill rotWithShape="1">
            <a:blip r:embed="rId11">
              <a:alphaModFix/>
            </a:blip>
            <a:srcRect b="0" l="0" r="0" t="0"/>
            <a:stretch/>
          </p:blipFill>
          <p:spPr>
            <a:xfrm>
              <a:off x="-1" y="-1"/>
              <a:ext cx="7983509" cy="7207640"/>
            </a:xfrm>
            <a:prstGeom prst="rect">
              <a:avLst/>
            </a:prstGeom>
            <a:noFill/>
            <a:ln>
              <a:noFill/>
            </a:ln>
          </p:spPr>
        </p:pic>
      </p:grpSp>
      <p:sp>
        <p:nvSpPr>
          <p:cNvPr id="1215" name="Google Shape;1215;p34"/>
          <p:cNvSpPr txBox="1"/>
          <p:nvPr/>
        </p:nvSpPr>
        <p:spPr>
          <a:xfrm>
            <a:off x="17942973" y="11777353"/>
            <a:ext cx="5089044" cy="5855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a:buNone/>
            </a:pPr>
            <a:r>
              <a:rPr b="0" i="1" lang="fr-FR" sz="3200" u="none" cap="none" strike="noStrike">
                <a:solidFill>
                  <a:srgbClr val="000000"/>
                </a:solidFill>
                <a:latin typeface="Helvetica Neue"/>
                <a:ea typeface="Helvetica Neue"/>
                <a:cs typeface="Helvetica Neue"/>
                <a:sym typeface="Helvetica Neue"/>
              </a:rPr>
              <a:t>“ Gear generator for laser ” </a:t>
            </a:r>
            <a:endParaRPr b="0" i="0" sz="1400" u="none" cap="none" strike="noStrike">
              <a:solidFill>
                <a:srgbClr val="000000"/>
              </a:solidFill>
              <a:latin typeface="Arial"/>
              <a:ea typeface="Arial"/>
              <a:cs typeface="Arial"/>
              <a:sym typeface="Arial"/>
            </a:endParaRPr>
          </a:p>
        </p:txBody>
      </p:sp>
      <p:sp>
        <p:nvSpPr>
          <p:cNvPr id="1216" name="Google Shape;1216;p34"/>
          <p:cNvSpPr txBox="1"/>
          <p:nvPr/>
        </p:nvSpPr>
        <p:spPr>
          <a:xfrm>
            <a:off x="7870584" y="10842526"/>
            <a:ext cx="6517910"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12">
                  <a:extLst>
                    <a:ext uri="{A12FA001-AC4F-418D-AE19-62706E023703}">
                      <ahyp:hlinkClr val="tx"/>
                    </a:ext>
                  </a:extLst>
                </a:hlinkClick>
              </a:rPr>
              <a:t>http://www.geargenerator.com/</a:t>
            </a:r>
            <a:endParaRPr b="0" i="0" sz="1400" u="none" cap="none" strike="noStrike">
              <a:solidFill>
                <a:srgbClr val="000000"/>
              </a:solidFill>
              <a:latin typeface="Arial"/>
              <a:ea typeface="Arial"/>
              <a:cs typeface="Arial"/>
              <a:sym typeface="Arial"/>
            </a:endParaRPr>
          </a:p>
        </p:txBody>
      </p:sp>
      <p:sp>
        <p:nvSpPr>
          <p:cNvPr id="1217" name="Google Shape;1217;p34"/>
          <p:cNvSpPr txBox="1"/>
          <p:nvPr/>
        </p:nvSpPr>
        <p:spPr>
          <a:xfrm>
            <a:off x="7870584" y="11595472"/>
            <a:ext cx="5982382" cy="585112"/>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13">
                  <a:extLst>
                    <a:ext uri="{A12FA001-AC4F-418D-AE19-62706E023703}">
                      <ahyp:hlinkClr val="tx"/>
                    </a:ext>
                  </a:extLst>
                </a:hlinkClick>
              </a:rPr>
              <a:t>http://woodgears.ca/</a:t>
            </a:r>
            <a:endParaRPr b="0" i="0" sz="1400" u="none" cap="none" strike="noStrike">
              <a:solidFill>
                <a:srgbClr val="000000"/>
              </a:solidFill>
              <a:latin typeface="Arial"/>
              <a:ea typeface="Arial"/>
              <a:cs typeface="Arial"/>
              <a:sym typeface="Arial"/>
            </a:endParaRPr>
          </a:p>
        </p:txBody>
      </p:sp>
      <p:sp>
        <p:nvSpPr>
          <p:cNvPr id="1218" name="Google Shape;1218;p34"/>
          <p:cNvSpPr txBox="1"/>
          <p:nvPr>
            <p:ph idx="4294967295" type="title"/>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FFFFFF"/>
              </a:buClr>
              <a:buSzPts val="5000"/>
              <a:buFont typeface="Avenir"/>
              <a:buNone/>
            </a:pPr>
            <a:r>
              <a:rPr lang="fr-FR" sz="5000">
                <a:solidFill>
                  <a:srgbClr val="FFFFFF"/>
                </a:solidFill>
              </a:rPr>
              <a:t>2D/3D Technologies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35"/>
          <p:cNvSpPr/>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3D Technologies</a:t>
            </a:r>
            <a:endParaRPr b="0" i="0" sz="1400" u="none" cap="none" strike="noStrike">
              <a:solidFill>
                <a:srgbClr val="000000"/>
              </a:solidFill>
              <a:latin typeface="Arial"/>
              <a:ea typeface="Arial"/>
              <a:cs typeface="Arial"/>
              <a:sym typeface="Arial"/>
            </a:endParaRPr>
          </a:p>
        </p:txBody>
      </p:sp>
      <p:pic>
        <p:nvPicPr>
          <p:cNvPr descr="Ligne Ligne" id="1224" name="Google Shape;1224;p35"/>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225" name="Google Shape;1225;p35"/>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226" name="Google Shape;1226;p35"/>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227" name="Google Shape;1227;p35"/>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228" name="Google Shape;1228;p35"/>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Solidworks.png" id="1229" name="Google Shape;1229;p35"/>
          <p:cNvPicPr preferRelativeResize="0"/>
          <p:nvPr/>
        </p:nvPicPr>
        <p:blipFill rotWithShape="1">
          <a:blip r:embed="rId5">
            <a:alphaModFix/>
          </a:blip>
          <a:srcRect b="0" l="93" r="93" t="0"/>
          <a:stretch/>
        </p:blipFill>
        <p:spPr>
          <a:xfrm>
            <a:off x="16839689" y="11013466"/>
            <a:ext cx="2887476" cy="720001"/>
          </a:xfrm>
          <a:prstGeom prst="rect">
            <a:avLst/>
          </a:prstGeom>
          <a:noFill/>
          <a:ln>
            <a:noFill/>
          </a:ln>
        </p:spPr>
      </p:pic>
      <p:pic>
        <p:nvPicPr>
          <p:cNvPr descr="Ligne Ligne" id="1230" name="Google Shape;1230;p35"/>
          <p:cNvPicPr preferRelativeResize="0"/>
          <p:nvPr/>
        </p:nvPicPr>
        <p:blipFill rotWithShape="1">
          <a:blip r:embed="rId6">
            <a:alphaModFix/>
          </a:blip>
          <a:srcRect b="0" l="0" r="0" t="0"/>
          <a:stretch/>
        </p:blipFill>
        <p:spPr>
          <a:xfrm>
            <a:off x="8834791" y="787281"/>
            <a:ext cx="3501192" cy="127001"/>
          </a:xfrm>
          <a:prstGeom prst="rect">
            <a:avLst/>
          </a:prstGeom>
          <a:noFill/>
          <a:ln>
            <a:noFill/>
          </a:ln>
        </p:spPr>
      </p:pic>
      <p:grpSp>
        <p:nvGrpSpPr>
          <p:cNvPr id="1231" name="Google Shape;1231;p35"/>
          <p:cNvGrpSpPr/>
          <p:nvPr/>
        </p:nvGrpSpPr>
        <p:grpSpPr>
          <a:xfrm>
            <a:off x="7147678" y="1600000"/>
            <a:ext cx="16848210" cy="1"/>
            <a:chOff x="0" y="469900"/>
            <a:chExt cx="16848208" cy="1"/>
          </a:xfrm>
        </p:grpSpPr>
        <p:sp>
          <p:nvSpPr>
            <p:cNvPr id="1232" name="Google Shape;1232;p35"/>
            <p:cNvSpPr/>
            <p:nvPr/>
          </p:nvSpPr>
          <p:spPr>
            <a:xfrm>
              <a:off x="0" y="469900"/>
              <a:ext cx="10382973"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Create 3D Model</a:t>
              </a:r>
              <a:endParaRPr b="0" i="0" sz="1400" u="none" cap="none" strike="noStrike">
                <a:solidFill>
                  <a:srgbClr val="000000"/>
                </a:solidFill>
                <a:latin typeface="Arial"/>
                <a:ea typeface="Arial"/>
                <a:cs typeface="Arial"/>
                <a:sym typeface="Arial"/>
              </a:endParaRPr>
            </a:p>
          </p:txBody>
        </p:sp>
        <p:sp>
          <p:nvSpPr>
            <p:cNvPr id="1233" name="Google Shape;1233;p35"/>
            <p:cNvSpPr/>
            <p:nvPr/>
          </p:nvSpPr>
          <p:spPr>
            <a:xfrm>
              <a:off x="12494193" y="469900"/>
              <a:ext cx="4354015"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Printing</a:t>
              </a:r>
              <a:endParaRPr b="0" i="0" sz="1400" u="none" cap="none" strike="noStrike">
                <a:solidFill>
                  <a:srgbClr val="000000"/>
                </a:solidFill>
                <a:latin typeface="Arial"/>
                <a:ea typeface="Arial"/>
                <a:cs typeface="Arial"/>
                <a:sym typeface="Arial"/>
              </a:endParaRPr>
            </a:p>
          </p:txBody>
        </p:sp>
        <p:cxnSp>
          <p:nvCxnSpPr>
            <p:cNvPr id="1234" name="Google Shape;1234;p35"/>
            <p:cNvCxnSpPr/>
            <p:nvPr/>
          </p:nvCxnSpPr>
          <p:spPr>
            <a:xfrm>
              <a:off x="9652901" y="469900"/>
              <a:ext cx="1927483" cy="1"/>
            </a:xfrm>
            <a:prstGeom prst="straightConnector1">
              <a:avLst/>
            </a:prstGeom>
            <a:noFill/>
            <a:ln cap="flat" cmpd="sng" w="25400">
              <a:solidFill>
                <a:srgbClr val="000000"/>
              </a:solidFill>
              <a:prstDash val="solid"/>
              <a:miter lim="400000"/>
              <a:headEnd len="sm" w="sm" type="none"/>
              <a:tailEnd len="med" w="med" type="triangle"/>
            </a:ln>
          </p:spPr>
        </p:cxnSp>
      </p:grpSp>
      <p:sp>
        <p:nvSpPr>
          <p:cNvPr id="1235" name="Google Shape;1235;p35"/>
          <p:cNvSpPr txBox="1"/>
          <p:nvPr/>
        </p:nvSpPr>
        <p:spPr>
          <a:xfrm>
            <a:off x="8251584" y="10613926"/>
            <a:ext cx="6517910" cy="25663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Any 3D Software: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SolidWorks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SkechUp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Onshape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grpSp>
        <p:nvGrpSpPr>
          <p:cNvPr id="1236" name="Google Shape;1236;p35"/>
          <p:cNvGrpSpPr/>
          <p:nvPr/>
        </p:nvGrpSpPr>
        <p:grpSpPr>
          <a:xfrm>
            <a:off x="7583835" y="2031719"/>
            <a:ext cx="7091409" cy="7207642"/>
            <a:chOff x="0" y="-1"/>
            <a:chExt cx="7091407" cy="7207640"/>
          </a:xfrm>
        </p:grpSpPr>
        <p:pic>
          <p:nvPicPr>
            <p:cNvPr descr="Model to Print.png" id="1237" name="Google Shape;1237;p35"/>
            <p:cNvPicPr preferRelativeResize="0"/>
            <p:nvPr/>
          </p:nvPicPr>
          <p:blipFill rotWithShape="1">
            <a:blip r:embed="rId7">
              <a:alphaModFix/>
            </a:blip>
            <a:srcRect b="0" l="615" r="25845" t="0"/>
            <a:stretch/>
          </p:blipFill>
          <p:spPr>
            <a:xfrm>
              <a:off x="127000" y="732756"/>
              <a:ext cx="6837407" cy="5589726"/>
            </a:xfrm>
            <a:prstGeom prst="rect">
              <a:avLst/>
            </a:prstGeom>
            <a:noFill/>
            <a:ln>
              <a:noFill/>
            </a:ln>
          </p:spPr>
        </p:pic>
        <p:pic>
          <p:nvPicPr>
            <p:cNvPr descr="Model to Print.png" id="1238" name="Google Shape;1238;p35"/>
            <p:cNvPicPr preferRelativeResize="0"/>
            <p:nvPr/>
          </p:nvPicPr>
          <p:blipFill rotWithShape="1">
            <a:blip r:embed="rId8">
              <a:alphaModFix/>
            </a:blip>
            <a:srcRect b="0" l="0" r="0" t="0"/>
            <a:stretch/>
          </p:blipFill>
          <p:spPr>
            <a:xfrm>
              <a:off x="0" y="-1"/>
              <a:ext cx="7091407" cy="7207640"/>
            </a:xfrm>
            <a:prstGeom prst="rect">
              <a:avLst/>
            </a:prstGeom>
            <a:noFill/>
            <a:ln>
              <a:noFill/>
            </a:ln>
          </p:spPr>
        </p:pic>
      </p:grpSp>
      <p:grpSp>
        <p:nvGrpSpPr>
          <p:cNvPr id="1239" name="Google Shape;1239;p35"/>
          <p:cNvGrpSpPr/>
          <p:nvPr/>
        </p:nvGrpSpPr>
        <p:grpSpPr>
          <a:xfrm>
            <a:off x="14731292" y="2570822"/>
            <a:ext cx="9497834" cy="6450202"/>
            <a:chOff x="-1" y="0"/>
            <a:chExt cx="9497833" cy="6450200"/>
          </a:xfrm>
        </p:grpSpPr>
        <p:pic>
          <p:nvPicPr>
            <p:cNvPr descr="Model to Print 2.jpg" id="1240" name="Google Shape;1240;p35"/>
            <p:cNvPicPr preferRelativeResize="0"/>
            <p:nvPr/>
          </p:nvPicPr>
          <p:blipFill rotWithShape="1">
            <a:blip r:embed="rId9">
              <a:alphaModFix/>
            </a:blip>
            <a:srcRect b="0" l="0" r="5660" t="0"/>
            <a:stretch/>
          </p:blipFill>
          <p:spPr>
            <a:xfrm>
              <a:off x="133145" y="88900"/>
              <a:ext cx="9237687" cy="6120000"/>
            </a:xfrm>
            <a:prstGeom prst="rect">
              <a:avLst/>
            </a:prstGeom>
            <a:noFill/>
            <a:ln>
              <a:noFill/>
            </a:ln>
          </p:spPr>
        </p:pic>
        <p:pic>
          <p:nvPicPr>
            <p:cNvPr descr="Model to Print 2.jpg" id="1241" name="Google Shape;1241;p35"/>
            <p:cNvPicPr preferRelativeResize="0"/>
            <p:nvPr/>
          </p:nvPicPr>
          <p:blipFill rotWithShape="1">
            <a:blip r:embed="rId10">
              <a:alphaModFix/>
            </a:blip>
            <a:srcRect b="0" l="0" r="0" t="0"/>
            <a:stretch/>
          </p:blipFill>
          <p:spPr>
            <a:xfrm>
              <a:off x="-1" y="0"/>
              <a:ext cx="9497833" cy="6450200"/>
            </a:xfrm>
            <a:prstGeom prst="rect">
              <a:avLst/>
            </a:prstGeom>
            <a:noFill/>
            <a:ln>
              <a:noFill/>
            </a:ln>
          </p:spPr>
        </p:pic>
      </p:grpSp>
      <p:pic>
        <p:nvPicPr>
          <p:cNvPr descr="Onshape.png" id="1242" name="Google Shape;1242;p35"/>
          <p:cNvPicPr preferRelativeResize="0"/>
          <p:nvPr/>
        </p:nvPicPr>
        <p:blipFill rotWithShape="1">
          <a:blip r:embed="rId11">
            <a:alphaModFix/>
          </a:blip>
          <a:srcRect b="0" l="0" r="0" t="0"/>
          <a:stretch/>
        </p:blipFill>
        <p:spPr>
          <a:xfrm>
            <a:off x="16721952" y="11993205"/>
            <a:ext cx="2456716" cy="670014"/>
          </a:xfrm>
          <a:prstGeom prst="rect">
            <a:avLst/>
          </a:prstGeom>
          <a:noFill/>
          <a:ln>
            <a:noFill/>
          </a:ln>
        </p:spPr>
      </p:pic>
      <p:pic>
        <p:nvPicPr>
          <p:cNvPr descr="Sketchup.png" id="1243" name="Google Shape;1243;p35"/>
          <p:cNvPicPr preferRelativeResize="0"/>
          <p:nvPr/>
        </p:nvPicPr>
        <p:blipFill rotWithShape="1">
          <a:blip r:embed="rId12">
            <a:alphaModFix/>
          </a:blip>
          <a:srcRect b="0" l="0" r="0" t="0"/>
          <a:stretch/>
        </p:blipFill>
        <p:spPr>
          <a:xfrm>
            <a:off x="20576314" y="11610366"/>
            <a:ext cx="3381345" cy="7366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36"/>
          <p:cNvSpPr/>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3D Technologies</a:t>
            </a:r>
            <a:endParaRPr b="0" i="0" sz="1400" u="none" cap="none" strike="noStrike">
              <a:solidFill>
                <a:srgbClr val="000000"/>
              </a:solidFill>
              <a:latin typeface="Arial"/>
              <a:ea typeface="Arial"/>
              <a:cs typeface="Arial"/>
              <a:sym typeface="Arial"/>
            </a:endParaRPr>
          </a:p>
        </p:txBody>
      </p:sp>
      <p:pic>
        <p:nvPicPr>
          <p:cNvPr descr="Ligne Ligne" id="1249" name="Google Shape;1249;p36"/>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250" name="Google Shape;1250;p36"/>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251" name="Google Shape;1251;p36"/>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252" name="Google Shape;1252;p36"/>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253" name="Google Shape;1253;p36"/>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Thingiverse.png" id="1254" name="Google Shape;1254;p36"/>
          <p:cNvPicPr preferRelativeResize="0"/>
          <p:nvPr/>
        </p:nvPicPr>
        <p:blipFill rotWithShape="1">
          <a:blip r:embed="rId5">
            <a:alphaModFix/>
          </a:blip>
          <a:srcRect b="0" l="0" r="0" t="0"/>
          <a:stretch/>
        </p:blipFill>
        <p:spPr>
          <a:xfrm>
            <a:off x="16733474" y="10775116"/>
            <a:ext cx="4006958" cy="720001"/>
          </a:xfrm>
          <a:prstGeom prst="rect">
            <a:avLst/>
          </a:prstGeom>
          <a:noFill/>
          <a:ln>
            <a:noFill/>
          </a:ln>
        </p:spPr>
      </p:pic>
      <p:grpSp>
        <p:nvGrpSpPr>
          <p:cNvPr id="1255" name="Google Shape;1255;p36"/>
          <p:cNvGrpSpPr/>
          <p:nvPr/>
        </p:nvGrpSpPr>
        <p:grpSpPr>
          <a:xfrm>
            <a:off x="8047523" y="2401652"/>
            <a:ext cx="9437231" cy="7207641"/>
            <a:chOff x="0" y="-1"/>
            <a:chExt cx="9437230" cy="7207640"/>
          </a:xfrm>
        </p:grpSpPr>
        <p:pic>
          <p:nvPicPr>
            <p:cNvPr descr="Thingivers to Print.png" id="1256" name="Google Shape;1256;p36"/>
            <p:cNvPicPr preferRelativeResize="0"/>
            <p:nvPr/>
          </p:nvPicPr>
          <p:blipFill rotWithShape="1">
            <a:blip r:embed="rId6">
              <a:alphaModFix/>
            </a:blip>
            <a:srcRect b="0" l="0" r="0" t="0"/>
            <a:stretch/>
          </p:blipFill>
          <p:spPr>
            <a:xfrm>
              <a:off x="172322" y="88900"/>
              <a:ext cx="8958535" cy="6877439"/>
            </a:xfrm>
            <a:prstGeom prst="rect">
              <a:avLst/>
            </a:prstGeom>
            <a:noFill/>
            <a:ln>
              <a:noFill/>
            </a:ln>
          </p:spPr>
        </p:pic>
        <p:pic>
          <p:nvPicPr>
            <p:cNvPr descr="Thingivers to Print.png" id="1257" name="Google Shape;1257;p36"/>
            <p:cNvPicPr preferRelativeResize="0"/>
            <p:nvPr/>
          </p:nvPicPr>
          <p:blipFill rotWithShape="1">
            <a:blip r:embed="rId7">
              <a:alphaModFix/>
            </a:blip>
            <a:srcRect b="0" l="0" r="0" t="0"/>
            <a:stretch/>
          </p:blipFill>
          <p:spPr>
            <a:xfrm>
              <a:off x="0" y="-1"/>
              <a:ext cx="9437230" cy="7207640"/>
            </a:xfrm>
            <a:prstGeom prst="rect">
              <a:avLst/>
            </a:prstGeom>
            <a:noFill/>
            <a:ln>
              <a:noFill/>
            </a:ln>
          </p:spPr>
        </p:pic>
      </p:grpSp>
      <p:pic>
        <p:nvPicPr>
          <p:cNvPr descr="Ligne Ligne" id="1258" name="Google Shape;1258;p36"/>
          <p:cNvPicPr preferRelativeResize="0"/>
          <p:nvPr/>
        </p:nvPicPr>
        <p:blipFill rotWithShape="1">
          <a:blip r:embed="rId8">
            <a:alphaModFix/>
          </a:blip>
          <a:srcRect b="0" l="0" r="0" t="0"/>
          <a:stretch/>
        </p:blipFill>
        <p:spPr>
          <a:xfrm>
            <a:off x="8834791" y="787281"/>
            <a:ext cx="3501192" cy="127001"/>
          </a:xfrm>
          <a:prstGeom prst="rect">
            <a:avLst/>
          </a:prstGeom>
          <a:noFill/>
          <a:ln>
            <a:noFill/>
          </a:ln>
        </p:spPr>
      </p:pic>
      <p:grpSp>
        <p:nvGrpSpPr>
          <p:cNvPr id="1259" name="Google Shape;1259;p36"/>
          <p:cNvGrpSpPr/>
          <p:nvPr/>
        </p:nvGrpSpPr>
        <p:grpSpPr>
          <a:xfrm>
            <a:off x="7147678" y="1473000"/>
            <a:ext cx="16848210" cy="1"/>
            <a:chOff x="0" y="469900"/>
            <a:chExt cx="16848208" cy="1"/>
          </a:xfrm>
        </p:grpSpPr>
        <p:sp>
          <p:nvSpPr>
            <p:cNvPr id="1260" name="Google Shape;1260;p36"/>
            <p:cNvSpPr/>
            <p:nvPr/>
          </p:nvSpPr>
          <p:spPr>
            <a:xfrm>
              <a:off x="0" y="469900"/>
              <a:ext cx="10382973"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Download 3D Model</a:t>
              </a:r>
              <a:endParaRPr b="0" i="0" sz="1400" u="none" cap="none" strike="noStrike">
                <a:solidFill>
                  <a:srgbClr val="000000"/>
                </a:solidFill>
                <a:latin typeface="Arial"/>
                <a:ea typeface="Arial"/>
                <a:cs typeface="Arial"/>
                <a:sym typeface="Arial"/>
              </a:endParaRPr>
            </a:p>
          </p:txBody>
        </p:sp>
        <p:sp>
          <p:nvSpPr>
            <p:cNvPr id="1261" name="Google Shape;1261;p36"/>
            <p:cNvSpPr/>
            <p:nvPr/>
          </p:nvSpPr>
          <p:spPr>
            <a:xfrm>
              <a:off x="12494193" y="469900"/>
              <a:ext cx="4354015"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Printing</a:t>
              </a:r>
              <a:endParaRPr b="0" i="0" sz="1400" u="none" cap="none" strike="noStrike">
                <a:solidFill>
                  <a:srgbClr val="000000"/>
                </a:solidFill>
                <a:latin typeface="Arial"/>
                <a:ea typeface="Arial"/>
                <a:cs typeface="Arial"/>
                <a:sym typeface="Arial"/>
              </a:endParaRPr>
            </a:p>
          </p:txBody>
        </p:sp>
        <p:cxnSp>
          <p:nvCxnSpPr>
            <p:cNvPr id="1262" name="Google Shape;1262;p36"/>
            <p:cNvCxnSpPr/>
            <p:nvPr/>
          </p:nvCxnSpPr>
          <p:spPr>
            <a:xfrm>
              <a:off x="9652901" y="469900"/>
              <a:ext cx="1927483" cy="1"/>
            </a:xfrm>
            <a:prstGeom prst="straightConnector1">
              <a:avLst/>
            </a:prstGeom>
            <a:noFill/>
            <a:ln cap="flat" cmpd="sng" w="25400">
              <a:solidFill>
                <a:srgbClr val="000000"/>
              </a:solidFill>
              <a:prstDash val="solid"/>
              <a:miter lim="400000"/>
              <a:headEnd len="sm" w="sm" type="none"/>
              <a:tailEnd len="med" w="med" type="triangle"/>
            </a:ln>
          </p:spPr>
        </p:cxnSp>
      </p:grpSp>
      <p:grpSp>
        <p:nvGrpSpPr>
          <p:cNvPr id="1263" name="Google Shape;1263;p36"/>
          <p:cNvGrpSpPr/>
          <p:nvPr/>
        </p:nvGrpSpPr>
        <p:grpSpPr>
          <a:xfrm>
            <a:off x="19219903" y="2192102"/>
            <a:ext cx="5104062" cy="7207641"/>
            <a:chOff x="0" y="-1"/>
            <a:chExt cx="5104060" cy="7207640"/>
          </a:xfrm>
        </p:grpSpPr>
        <p:pic>
          <p:nvPicPr>
            <p:cNvPr descr="Thingivers to Print 2.jpg" id="1264" name="Google Shape;1264;p36"/>
            <p:cNvPicPr preferRelativeResize="0"/>
            <p:nvPr/>
          </p:nvPicPr>
          <p:blipFill rotWithShape="1">
            <a:blip r:embed="rId9">
              <a:alphaModFix/>
            </a:blip>
            <a:srcRect b="0" l="21344" r="25652" t="0"/>
            <a:stretch/>
          </p:blipFill>
          <p:spPr>
            <a:xfrm>
              <a:off x="127000" y="88900"/>
              <a:ext cx="4850060" cy="6877439"/>
            </a:xfrm>
            <a:prstGeom prst="rect">
              <a:avLst/>
            </a:prstGeom>
            <a:noFill/>
            <a:ln>
              <a:noFill/>
            </a:ln>
          </p:spPr>
        </p:pic>
        <p:pic>
          <p:nvPicPr>
            <p:cNvPr descr="Thingivers to Print 2.jpg" id="1265" name="Google Shape;1265;p36"/>
            <p:cNvPicPr preferRelativeResize="0"/>
            <p:nvPr/>
          </p:nvPicPr>
          <p:blipFill rotWithShape="1">
            <a:blip r:embed="rId10">
              <a:alphaModFix/>
            </a:blip>
            <a:srcRect b="0" l="0" r="0" t="0"/>
            <a:stretch/>
          </p:blipFill>
          <p:spPr>
            <a:xfrm>
              <a:off x="0" y="-1"/>
              <a:ext cx="5104060" cy="7207640"/>
            </a:xfrm>
            <a:prstGeom prst="rect">
              <a:avLst/>
            </a:prstGeom>
            <a:noFill/>
            <a:ln>
              <a:noFill/>
            </a:ln>
          </p:spPr>
        </p:pic>
      </p:grpSp>
      <p:sp>
        <p:nvSpPr>
          <p:cNvPr id="1266" name="Google Shape;1266;p36"/>
          <p:cNvSpPr txBox="1"/>
          <p:nvPr/>
        </p:nvSpPr>
        <p:spPr>
          <a:xfrm>
            <a:off x="17457122" y="11777353"/>
            <a:ext cx="6060746" cy="58552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a:buNone/>
            </a:pPr>
            <a:r>
              <a:rPr b="0" i="1" lang="fr-FR" sz="3200" u="none" cap="none" strike="noStrike">
                <a:solidFill>
                  <a:srgbClr val="000000"/>
                </a:solidFill>
                <a:latin typeface="Helvetica Neue"/>
                <a:ea typeface="Helvetica Neue"/>
                <a:cs typeface="Helvetica Neue"/>
                <a:sym typeface="Helvetica Neue"/>
              </a:rPr>
              <a:t>“ Search for whatever you want” </a:t>
            </a:r>
            <a:endParaRPr b="0" i="0" sz="1400" u="none" cap="none" strike="noStrike">
              <a:solidFill>
                <a:srgbClr val="000000"/>
              </a:solidFill>
              <a:latin typeface="Arial"/>
              <a:ea typeface="Arial"/>
              <a:cs typeface="Arial"/>
              <a:sym typeface="Arial"/>
            </a:endParaRPr>
          </a:p>
        </p:txBody>
      </p:sp>
      <p:sp>
        <p:nvSpPr>
          <p:cNvPr id="1267" name="Google Shape;1267;p36"/>
          <p:cNvSpPr txBox="1"/>
          <p:nvPr/>
        </p:nvSpPr>
        <p:spPr>
          <a:xfrm>
            <a:off x="7870584" y="10842526"/>
            <a:ext cx="6517910"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11">
                  <a:extLst>
                    <a:ext uri="{A12FA001-AC4F-418D-AE19-62706E023703}">
                      <ahyp:hlinkClr val="tx"/>
                    </a:ext>
                  </a:extLst>
                </a:hlinkClick>
              </a:rPr>
              <a:t>https://www.thingiverse.com/</a:t>
            </a:r>
            <a:endParaRPr b="0" i="0" sz="1400" u="none" cap="none" strike="noStrike">
              <a:solidFill>
                <a:srgbClr val="000000"/>
              </a:solidFill>
              <a:latin typeface="Arial"/>
              <a:ea typeface="Arial"/>
              <a:cs typeface="Arial"/>
              <a:sym typeface="Arial"/>
            </a:endParaRPr>
          </a:p>
        </p:txBody>
      </p:sp>
      <p:sp>
        <p:nvSpPr>
          <p:cNvPr id="1268" name="Google Shape;1268;p36"/>
          <p:cNvSpPr txBox="1"/>
          <p:nvPr/>
        </p:nvSpPr>
        <p:spPr>
          <a:xfrm>
            <a:off x="7870584" y="11595472"/>
            <a:ext cx="6950285" cy="585112"/>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12">
                  <a:extLst>
                    <a:ext uri="{A12FA001-AC4F-418D-AE19-62706E023703}">
                      <ahyp:hlinkClr val="tx"/>
                    </a:ext>
                  </a:extLst>
                </a:hlinkClick>
              </a:rPr>
              <a:t>https://www.instructables.com/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37"/>
          <p:cNvSpPr/>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3D Technologies</a:t>
            </a:r>
            <a:endParaRPr b="0" i="0" sz="1400" u="none" cap="none" strike="noStrike">
              <a:solidFill>
                <a:srgbClr val="000000"/>
              </a:solidFill>
              <a:latin typeface="Arial"/>
              <a:ea typeface="Arial"/>
              <a:cs typeface="Arial"/>
              <a:sym typeface="Arial"/>
            </a:endParaRPr>
          </a:p>
        </p:txBody>
      </p:sp>
      <p:pic>
        <p:nvPicPr>
          <p:cNvPr descr="Ligne Ligne" id="1274" name="Google Shape;1274;p37"/>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275" name="Google Shape;1275;p37"/>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276" name="Google Shape;1276;p37"/>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277" name="Google Shape;1277;p37"/>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278" name="Google Shape;1278;p37"/>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grpSp>
        <p:nvGrpSpPr>
          <p:cNvPr id="1279" name="Google Shape;1279;p37"/>
          <p:cNvGrpSpPr/>
          <p:nvPr/>
        </p:nvGrpSpPr>
        <p:grpSpPr>
          <a:xfrm>
            <a:off x="7867223" y="3269346"/>
            <a:ext cx="11301848" cy="5997266"/>
            <a:chOff x="0" y="-1"/>
            <a:chExt cx="11301847" cy="5997265"/>
          </a:xfrm>
        </p:grpSpPr>
        <p:pic>
          <p:nvPicPr>
            <p:cNvPr descr="Scanner 2.jpg" id="1280" name="Google Shape;1280;p37"/>
            <p:cNvPicPr preferRelativeResize="0"/>
            <p:nvPr/>
          </p:nvPicPr>
          <p:blipFill rotWithShape="1">
            <a:blip r:embed="rId5">
              <a:alphaModFix/>
            </a:blip>
            <a:srcRect b="5181" l="17887" r="3785" t="20685"/>
            <a:stretch/>
          </p:blipFill>
          <p:spPr>
            <a:xfrm>
              <a:off x="127000" y="88900"/>
              <a:ext cx="11047847" cy="5667064"/>
            </a:xfrm>
            <a:prstGeom prst="rect">
              <a:avLst/>
            </a:prstGeom>
            <a:noFill/>
            <a:ln>
              <a:noFill/>
            </a:ln>
          </p:spPr>
        </p:pic>
        <p:pic>
          <p:nvPicPr>
            <p:cNvPr descr="Scanner 2.jpg" id="1281" name="Google Shape;1281;p37"/>
            <p:cNvPicPr preferRelativeResize="0"/>
            <p:nvPr/>
          </p:nvPicPr>
          <p:blipFill rotWithShape="1">
            <a:blip r:embed="rId6">
              <a:alphaModFix/>
            </a:blip>
            <a:srcRect b="0" l="0" r="0" t="0"/>
            <a:stretch/>
          </p:blipFill>
          <p:spPr>
            <a:xfrm>
              <a:off x="0" y="-1"/>
              <a:ext cx="11301847" cy="5997265"/>
            </a:xfrm>
            <a:prstGeom prst="rect">
              <a:avLst/>
            </a:prstGeom>
            <a:noFill/>
            <a:ln>
              <a:noFill/>
            </a:ln>
          </p:spPr>
        </p:pic>
      </p:grpSp>
      <p:pic>
        <p:nvPicPr>
          <p:cNvPr descr="Ligne Ligne" id="1282" name="Google Shape;1282;p37"/>
          <p:cNvPicPr preferRelativeResize="0"/>
          <p:nvPr/>
        </p:nvPicPr>
        <p:blipFill rotWithShape="1">
          <a:blip r:embed="rId7">
            <a:alphaModFix/>
          </a:blip>
          <a:srcRect b="0" l="0" r="0" t="0"/>
          <a:stretch/>
        </p:blipFill>
        <p:spPr>
          <a:xfrm>
            <a:off x="8834791" y="787281"/>
            <a:ext cx="3501192" cy="127001"/>
          </a:xfrm>
          <a:prstGeom prst="rect">
            <a:avLst/>
          </a:prstGeom>
          <a:noFill/>
          <a:ln>
            <a:noFill/>
          </a:ln>
        </p:spPr>
      </p:pic>
      <p:grpSp>
        <p:nvGrpSpPr>
          <p:cNvPr id="1283" name="Google Shape;1283;p37"/>
          <p:cNvGrpSpPr/>
          <p:nvPr/>
        </p:nvGrpSpPr>
        <p:grpSpPr>
          <a:xfrm>
            <a:off x="7147678" y="1727000"/>
            <a:ext cx="16848210" cy="1"/>
            <a:chOff x="0" y="469900"/>
            <a:chExt cx="16848208" cy="1"/>
          </a:xfrm>
        </p:grpSpPr>
        <p:sp>
          <p:nvSpPr>
            <p:cNvPr id="1284" name="Google Shape;1284;p37"/>
            <p:cNvSpPr/>
            <p:nvPr/>
          </p:nvSpPr>
          <p:spPr>
            <a:xfrm>
              <a:off x="0" y="469900"/>
              <a:ext cx="10382973"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Scanner 3D Model</a:t>
              </a:r>
              <a:endParaRPr b="0" i="0" sz="1400" u="none" cap="none" strike="noStrike">
                <a:solidFill>
                  <a:srgbClr val="000000"/>
                </a:solidFill>
                <a:latin typeface="Arial"/>
                <a:ea typeface="Arial"/>
                <a:cs typeface="Arial"/>
                <a:sym typeface="Arial"/>
              </a:endParaRPr>
            </a:p>
          </p:txBody>
        </p:sp>
        <p:sp>
          <p:nvSpPr>
            <p:cNvPr id="1285" name="Google Shape;1285;p37"/>
            <p:cNvSpPr/>
            <p:nvPr/>
          </p:nvSpPr>
          <p:spPr>
            <a:xfrm>
              <a:off x="12494193" y="469900"/>
              <a:ext cx="4354015"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Printing</a:t>
              </a:r>
              <a:endParaRPr b="0" i="0" sz="1400" u="none" cap="none" strike="noStrike">
                <a:solidFill>
                  <a:srgbClr val="000000"/>
                </a:solidFill>
                <a:latin typeface="Arial"/>
                <a:ea typeface="Arial"/>
                <a:cs typeface="Arial"/>
                <a:sym typeface="Arial"/>
              </a:endParaRPr>
            </a:p>
          </p:txBody>
        </p:sp>
        <p:cxnSp>
          <p:nvCxnSpPr>
            <p:cNvPr id="1286" name="Google Shape;1286;p37"/>
            <p:cNvCxnSpPr/>
            <p:nvPr/>
          </p:nvCxnSpPr>
          <p:spPr>
            <a:xfrm>
              <a:off x="9652901" y="469900"/>
              <a:ext cx="1927483" cy="1"/>
            </a:xfrm>
            <a:prstGeom prst="straightConnector1">
              <a:avLst/>
            </a:prstGeom>
            <a:noFill/>
            <a:ln cap="flat" cmpd="sng" w="25400">
              <a:solidFill>
                <a:srgbClr val="000000"/>
              </a:solidFill>
              <a:prstDash val="solid"/>
              <a:miter lim="400000"/>
              <a:headEnd len="sm" w="sm" type="none"/>
              <a:tailEnd len="med" w="med" type="triangle"/>
            </a:ln>
          </p:spPr>
        </p:cxnSp>
      </p:grpSp>
      <p:grpSp>
        <p:nvGrpSpPr>
          <p:cNvPr id="1287" name="Google Shape;1287;p37"/>
          <p:cNvGrpSpPr/>
          <p:nvPr/>
        </p:nvGrpSpPr>
        <p:grpSpPr>
          <a:xfrm>
            <a:off x="19219903" y="2192102"/>
            <a:ext cx="5104061" cy="7207641"/>
            <a:chOff x="0" y="-1"/>
            <a:chExt cx="5104060" cy="7207640"/>
          </a:xfrm>
        </p:grpSpPr>
        <p:pic>
          <p:nvPicPr>
            <p:cNvPr descr="LAM-3Dprint-scupture.jpg" id="1288" name="Google Shape;1288;p37"/>
            <p:cNvPicPr preferRelativeResize="0"/>
            <p:nvPr/>
          </p:nvPicPr>
          <p:blipFill rotWithShape="1">
            <a:blip r:embed="rId8">
              <a:alphaModFix/>
            </a:blip>
            <a:srcRect b="0" l="2985" r="2985" t="0"/>
            <a:stretch/>
          </p:blipFill>
          <p:spPr>
            <a:xfrm>
              <a:off x="127000" y="88900"/>
              <a:ext cx="4850060" cy="6877439"/>
            </a:xfrm>
            <a:prstGeom prst="rect">
              <a:avLst/>
            </a:prstGeom>
            <a:noFill/>
            <a:ln>
              <a:noFill/>
            </a:ln>
          </p:spPr>
        </p:pic>
        <p:pic>
          <p:nvPicPr>
            <p:cNvPr descr="LAM-3Dprint-scupture.jpg" id="1289" name="Google Shape;1289;p37"/>
            <p:cNvPicPr preferRelativeResize="0"/>
            <p:nvPr/>
          </p:nvPicPr>
          <p:blipFill rotWithShape="1">
            <a:blip r:embed="rId9">
              <a:alphaModFix/>
            </a:blip>
            <a:srcRect b="0" l="0" r="0" t="0"/>
            <a:stretch/>
          </p:blipFill>
          <p:spPr>
            <a:xfrm>
              <a:off x="0" y="-1"/>
              <a:ext cx="5104060" cy="7207640"/>
            </a:xfrm>
            <a:prstGeom prst="rect">
              <a:avLst/>
            </a:prstGeom>
            <a:noFill/>
            <a:ln>
              <a:noFill/>
            </a:ln>
          </p:spPr>
        </p:pic>
      </p:grpSp>
      <p:pic>
        <p:nvPicPr>
          <p:cNvPr descr="sense image.jpg" id="1290" name="Google Shape;1290;p37"/>
          <p:cNvPicPr preferRelativeResize="0"/>
          <p:nvPr/>
        </p:nvPicPr>
        <p:blipFill rotWithShape="1">
          <a:blip r:embed="rId10">
            <a:alphaModFix/>
          </a:blip>
          <a:srcRect b="2" l="686" r="7" t="6144"/>
          <a:stretch/>
        </p:blipFill>
        <p:spPr>
          <a:xfrm>
            <a:off x="11919502" y="2348371"/>
            <a:ext cx="2469357" cy="2745598"/>
          </a:xfrm>
          <a:custGeom>
            <a:rect b="b" l="l" r="r" t="t"/>
            <a:pathLst>
              <a:path extrusionOk="0" h="21286" w="21600">
                <a:moveTo>
                  <a:pt x="8342" y="0"/>
                </a:moveTo>
                <a:cubicBezTo>
                  <a:pt x="8115" y="-1"/>
                  <a:pt x="7851" y="6"/>
                  <a:pt x="7537" y="15"/>
                </a:cubicBezTo>
                <a:cubicBezTo>
                  <a:pt x="6830" y="36"/>
                  <a:pt x="6592" y="385"/>
                  <a:pt x="7155" y="575"/>
                </a:cubicBezTo>
                <a:cubicBezTo>
                  <a:pt x="7427" y="668"/>
                  <a:pt x="7427" y="698"/>
                  <a:pt x="7155" y="963"/>
                </a:cubicBezTo>
                <a:cubicBezTo>
                  <a:pt x="6993" y="1121"/>
                  <a:pt x="6860" y="1481"/>
                  <a:pt x="6860" y="1766"/>
                </a:cubicBezTo>
                <a:cubicBezTo>
                  <a:pt x="6860" y="2151"/>
                  <a:pt x="6769" y="2305"/>
                  <a:pt x="6502" y="2366"/>
                </a:cubicBezTo>
                <a:cubicBezTo>
                  <a:pt x="6158" y="2446"/>
                  <a:pt x="6141" y="2582"/>
                  <a:pt x="6141" y="5591"/>
                </a:cubicBezTo>
                <a:cubicBezTo>
                  <a:pt x="6141" y="8729"/>
                  <a:pt x="6143" y="8737"/>
                  <a:pt x="6547" y="8788"/>
                </a:cubicBezTo>
                <a:cubicBezTo>
                  <a:pt x="6844" y="8825"/>
                  <a:pt x="6950" y="8943"/>
                  <a:pt x="6950" y="9234"/>
                </a:cubicBezTo>
                <a:cubicBezTo>
                  <a:pt x="6950" y="9524"/>
                  <a:pt x="6844" y="9643"/>
                  <a:pt x="6547" y="9680"/>
                </a:cubicBezTo>
                <a:cubicBezTo>
                  <a:pt x="6177" y="9726"/>
                  <a:pt x="6141" y="9816"/>
                  <a:pt x="6141" y="10720"/>
                </a:cubicBezTo>
                <a:cubicBezTo>
                  <a:pt x="6141" y="11263"/>
                  <a:pt x="6216" y="11775"/>
                  <a:pt x="6304" y="11858"/>
                </a:cubicBezTo>
                <a:cubicBezTo>
                  <a:pt x="6552" y="12090"/>
                  <a:pt x="6721" y="12998"/>
                  <a:pt x="6537" y="13098"/>
                </a:cubicBezTo>
                <a:cubicBezTo>
                  <a:pt x="6447" y="13147"/>
                  <a:pt x="5555" y="13197"/>
                  <a:pt x="4551" y="13209"/>
                </a:cubicBezTo>
                <a:lnTo>
                  <a:pt x="2725" y="13234"/>
                </a:lnTo>
                <a:lnTo>
                  <a:pt x="2725" y="14058"/>
                </a:lnTo>
                <a:cubicBezTo>
                  <a:pt x="2725" y="15082"/>
                  <a:pt x="2163" y="15686"/>
                  <a:pt x="1371" y="15511"/>
                </a:cubicBezTo>
                <a:cubicBezTo>
                  <a:pt x="1104" y="15451"/>
                  <a:pt x="665" y="15494"/>
                  <a:pt x="371" y="15609"/>
                </a:cubicBezTo>
                <a:lnTo>
                  <a:pt x="0" y="15757"/>
                </a:lnTo>
                <a:cubicBezTo>
                  <a:pt x="112" y="16500"/>
                  <a:pt x="305" y="16529"/>
                  <a:pt x="663" y="16529"/>
                </a:cubicBezTo>
                <a:cubicBezTo>
                  <a:pt x="873" y="16529"/>
                  <a:pt x="1234" y="16703"/>
                  <a:pt x="1462" y="16917"/>
                </a:cubicBezTo>
                <a:cubicBezTo>
                  <a:pt x="1689" y="17130"/>
                  <a:pt x="2029" y="17327"/>
                  <a:pt x="2218" y="17354"/>
                </a:cubicBezTo>
                <a:cubicBezTo>
                  <a:pt x="2408" y="17380"/>
                  <a:pt x="2539" y="17473"/>
                  <a:pt x="2510" y="17560"/>
                </a:cubicBezTo>
                <a:cubicBezTo>
                  <a:pt x="2478" y="17656"/>
                  <a:pt x="3302" y="17749"/>
                  <a:pt x="4614" y="17797"/>
                </a:cubicBezTo>
                <a:lnTo>
                  <a:pt x="6770" y="17877"/>
                </a:lnTo>
                <a:lnTo>
                  <a:pt x="6825" y="18471"/>
                </a:lnTo>
                <a:cubicBezTo>
                  <a:pt x="6878" y="19034"/>
                  <a:pt x="6914" y="19064"/>
                  <a:pt x="7505" y="19064"/>
                </a:cubicBezTo>
                <a:cubicBezTo>
                  <a:pt x="7900" y="19064"/>
                  <a:pt x="8171" y="19157"/>
                  <a:pt x="8238" y="19311"/>
                </a:cubicBezTo>
                <a:cubicBezTo>
                  <a:pt x="8329" y="19520"/>
                  <a:pt x="8371" y="19520"/>
                  <a:pt x="8547" y="19323"/>
                </a:cubicBezTo>
                <a:cubicBezTo>
                  <a:pt x="8787" y="19053"/>
                  <a:pt x="9557" y="19248"/>
                  <a:pt x="9557" y="19578"/>
                </a:cubicBezTo>
                <a:cubicBezTo>
                  <a:pt x="9557" y="19691"/>
                  <a:pt x="9737" y="19863"/>
                  <a:pt x="9960" y="19960"/>
                </a:cubicBezTo>
                <a:cubicBezTo>
                  <a:pt x="10543" y="20215"/>
                  <a:pt x="10585" y="20209"/>
                  <a:pt x="10689" y="19858"/>
                </a:cubicBezTo>
                <a:cubicBezTo>
                  <a:pt x="10761" y="19613"/>
                  <a:pt x="10934" y="19544"/>
                  <a:pt x="11446" y="19544"/>
                </a:cubicBezTo>
                <a:cubicBezTo>
                  <a:pt x="11957" y="19544"/>
                  <a:pt x="12130" y="19613"/>
                  <a:pt x="12203" y="19858"/>
                </a:cubicBezTo>
                <a:cubicBezTo>
                  <a:pt x="12268" y="20079"/>
                  <a:pt x="12450" y="20175"/>
                  <a:pt x="12796" y="20175"/>
                </a:cubicBezTo>
                <a:cubicBezTo>
                  <a:pt x="13142" y="20175"/>
                  <a:pt x="13317" y="20079"/>
                  <a:pt x="13383" y="19858"/>
                </a:cubicBezTo>
                <a:cubicBezTo>
                  <a:pt x="13454" y="19617"/>
                  <a:pt x="13631" y="19544"/>
                  <a:pt x="14115" y="19544"/>
                </a:cubicBezTo>
                <a:cubicBezTo>
                  <a:pt x="14465" y="19544"/>
                  <a:pt x="14801" y="19469"/>
                  <a:pt x="14862" y="19381"/>
                </a:cubicBezTo>
                <a:cubicBezTo>
                  <a:pt x="14923" y="19294"/>
                  <a:pt x="15224" y="19224"/>
                  <a:pt x="15532" y="19224"/>
                </a:cubicBezTo>
                <a:cubicBezTo>
                  <a:pt x="15839" y="19224"/>
                  <a:pt x="16245" y="19102"/>
                  <a:pt x="16431" y="18954"/>
                </a:cubicBezTo>
                <a:cubicBezTo>
                  <a:pt x="16679" y="18756"/>
                  <a:pt x="16850" y="18724"/>
                  <a:pt x="17073" y="18840"/>
                </a:cubicBezTo>
                <a:cubicBezTo>
                  <a:pt x="17241" y="18926"/>
                  <a:pt x="17846" y="18972"/>
                  <a:pt x="18420" y="18938"/>
                </a:cubicBezTo>
                <a:cubicBezTo>
                  <a:pt x="19341" y="18885"/>
                  <a:pt x="19429" y="18854"/>
                  <a:pt x="19142" y="18668"/>
                </a:cubicBezTo>
                <a:cubicBezTo>
                  <a:pt x="18831" y="18465"/>
                  <a:pt x="18833" y="18451"/>
                  <a:pt x="19177" y="18341"/>
                </a:cubicBezTo>
                <a:cubicBezTo>
                  <a:pt x="19838" y="18130"/>
                  <a:pt x="20163" y="17758"/>
                  <a:pt x="20163" y="17224"/>
                </a:cubicBezTo>
                <a:cubicBezTo>
                  <a:pt x="20163" y="16897"/>
                  <a:pt x="20277" y="16645"/>
                  <a:pt x="20468" y="16551"/>
                </a:cubicBezTo>
                <a:cubicBezTo>
                  <a:pt x="20729" y="16422"/>
                  <a:pt x="20742" y="16362"/>
                  <a:pt x="20534" y="16141"/>
                </a:cubicBezTo>
                <a:cubicBezTo>
                  <a:pt x="20347" y="15943"/>
                  <a:pt x="20335" y="15802"/>
                  <a:pt x="20489" y="15532"/>
                </a:cubicBezTo>
                <a:cubicBezTo>
                  <a:pt x="20599" y="15339"/>
                  <a:pt x="20711" y="14966"/>
                  <a:pt x="20739" y="14705"/>
                </a:cubicBezTo>
                <a:cubicBezTo>
                  <a:pt x="20777" y="14349"/>
                  <a:pt x="20895" y="14216"/>
                  <a:pt x="21197" y="14178"/>
                </a:cubicBezTo>
                <a:lnTo>
                  <a:pt x="21558" y="14132"/>
                </a:lnTo>
                <a:cubicBezTo>
                  <a:pt x="21523" y="13428"/>
                  <a:pt x="21461" y="13197"/>
                  <a:pt x="21343" y="13197"/>
                </a:cubicBezTo>
                <a:cubicBezTo>
                  <a:pt x="21177" y="13197"/>
                  <a:pt x="21063" y="13399"/>
                  <a:pt x="21027" y="13757"/>
                </a:cubicBezTo>
                <a:cubicBezTo>
                  <a:pt x="20926" y="14775"/>
                  <a:pt x="20614" y="14338"/>
                  <a:pt x="20447" y="12945"/>
                </a:cubicBezTo>
                <a:cubicBezTo>
                  <a:pt x="20323" y="11902"/>
                  <a:pt x="20337" y="11494"/>
                  <a:pt x="20510" y="11249"/>
                </a:cubicBezTo>
                <a:cubicBezTo>
                  <a:pt x="20701" y="10979"/>
                  <a:pt x="20696" y="10907"/>
                  <a:pt x="20454" y="10788"/>
                </a:cubicBezTo>
                <a:cubicBezTo>
                  <a:pt x="20034" y="10580"/>
                  <a:pt x="20044" y="8988"/>
                  <a:pt x="20468" y="8778"/>
                </a:cubicBezTo>
                <a:cubicBezTo>
                  <a:pt x="20728" y="8650"/>
                  <a:pt x="20739" y="8589"/>
                  <a:pt x="20534" y="8372"/>
                </a:cubicBezTo>
                <a:cubicBezTo>
                  <a:pt x="20368" y="8196"/>
                  <a:pt x="20326" y="7874"/>
                  <a:pt x="20399" y="7332"/>
                </a:cubicBezTo>
                <a:cubicBezTo>
                  <a:pt x="20457" y="6897"/>
                  <a:pt x="20431" y="6504"/>
                  <a:pt x="20336" y="6452"/>
                </a:cubicBezTo>
                <a:cubicBezTo>
                  <a:pt x="20079" y="6312"/>
                  <a:pt x="20116" y="2994"/>
                  <a:pt x="20378" y="2763"/>
                </a:cubicBezTo>
                <a:cubicBezTo>
                  <a:pt x="20546" y="2615"/>
                  <a:pt x="20546" y="2530"/>
                  <a:pt x="20378" y="2382"/>
                </a:cubicBezTo>
                <a:cubicBezTo>
                  <a:pt x="20253" y="2271"/>
                  <a:pt x="20163" y="1741"/>
                  <a:pt x="20163" y="1114"/>
                </a:cubicBezTo>
                <a:cubicBezTo>
                  <a:pt x="20163" y="67"/>
                  <a:pt x="19950" y="-314"/>
                  <a:pt x="19746" y="372"/>
                </a:cubicBezTo>
                <a:cubicBezTo>
                  <a:pt x="19680" y="594"/>
                  <a:pt x="19552" y="677"/>
                  <a:pt x="19371" y="615"/>
                </a:cubicBezTo>
                <a:cubicBezTo>
                  <a:pt x="19220" y="564"/>
                  <a:pt x="19048" y="593"/>
                  <a:pt x="18989" y="677"/>
                </a:cubicBezTo>
                <a:cubicBezTo>
                  <a:pt x="18871" y="846"/>
                  <a:pt x="16159" y="887"/>
                  <a:pt x="15973" y="723"/>
                </a:cubicBezTo>
                <a:cubicBezTo>
                  <a:pt x="15752" y="529"/>
                  <a:pt x="16221" y="222"/>
                  <a:pt x="16604" y="311"/>
                </a:cubicBezTo>
                <a:cubicBezTo>
                  <a:pt x="16865" y="371"/>
                  <a:pt x="16942" y="344"/>
                  <a:pt x="16854" y="218"/>
                </a:cubicBezTo>
                <a:cubicBezTo>
                  <a:pt x="16784" y="117"/>
                  <a:pt x="16329" y="34"/>
                  <a:pt x="15844" y="34"/>
                </a:cubicBezTo>
                <a:cubicBezTo>
                  <a:pt x="15146" y="34"/>
                  <a:pt x="14924" y="100"/>
                  <a:pt x="14771" y="351"/>
                </a:cubicBezTo>
                <a:cubicBezTo>
                  <a:pt x="14613" y="612"/>
                  <a:pt x="14394" y="668"/>
                  <a:pt x="13536" y="668"/>
                </a:cubicBezTo>
                <a:cubicBezTo>
                  <a:pt x="12425" y="668"/>
                  <a:pt x="12150" y="572"/>
                  <a:pt x="12428" y="277"/>
                </a:cubicBezTo>
                <a:cubicBezTo>
                  <a:pt x="12665" y="25"/>
                  <a:pt x="11133" y="-41"/>
                  <a:pt x="10623" y="200"/>
                </a:cubicBezTo>
                <a:cubicBezTo>
                  <a:pt x="10341" y="333"/>
                  <a:pt x="10117" y="332"/>
                  <a:pt x="9748" y="197"/>
                </a:cubicBezTo>
                <a:cubicBezTo>
                  <a:pt x="9375" y="61"/>
                  <a:pt x="9024" y="3"/>
                  <a:pt x="8342" y="0"/>
                </a:cubicBezTo>
                <a:close/>
                <a:moveTo>
                  <a:pt x="21489" y="20551"/>
                </a:moveTo>
                <a:cubicBezTo>
                  <a:pt x="21461" y="20561"/>
                  <a:pt x="21427" y="20584"/>
                  <a:pt x="21385" y="20621"/>
                </a:cubicBezTo>
                <a:cubicBezTo>
                  <a:pt x="21266" y="20726"/>
                  <a:pt x="20984" y="20812"/>
                  <a:pt x="20756" y="20812"/>
                </a:cubicBezTo>
                <a:cubicBezTo>
                  <a:pt x="20509" y="20812"/>
                  <a:pt x="20343" y="20907"/>
                  <a:pt x="20343" y="21049"/>
                </a:cubicBezTo>
                <a:cubicBezTo>
                  <a:pt x="20343" y="21215"/>
                  <a:pt x="20532" y="21286"/>
                  <a:pt x="20972" y="21286"/>
                </a:cubicBezTo>
                <a:cubicBezTo>
                  <a:pt x="21535" y="21286"/>
                  <a:pt x="21600" y="21242"/>
                  <a:pt x="21600" y="20858"/>
                </a:cubicBezTo>
                <a:cubicBezTo>
                  <a:pt x="21600" y="20609"/>
                  <a:pt x="21573" y="20519"/>
                  <a:pt x="21489" y="20551"/>
                </a:cubicBezTo>
                <a:close/>
              </a:path>
            </a:pathLst>
          </a:custGeom>
          <a:noFill/>
          <a:ln>
            <a:noFill/>
          </a:ln>
        </p:spPr>
      </p:pic>
      <p:sp>
        <p:nvSpPr>
          <p:cNvPr id="1291" name="Google Shape;1291;p37"/>
          <p:cNvSpPr txBox="1"/>
          <p:nvPr/>
        </p:nvSpPr>
        <p:spPr>
          <a:xfrm>
            <a:off x="8566981" y="11462650"/>
            <a:ext cx="5982382"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none" cap="none" strike="noStrike">
                <a:solidFill>
                  <a:srgbClr val="FFFFFF"/>
                </a:solidFill>
                <a:latin typeface="Helvetica Neue"/>
                <a:ea typeface="Helvetica Neue"/>
                <a:cs typeface="Helvetica Neue"/>
                <a:sym typeface="Helvetica Neue"/>
              </a:rPr>
              <a:t>Sense Scanner</a:t>
            </a:r>
            <a:endParaRPr b="0" i="0" sz="1400" u="none" cap="none" strike="noStrike">
              <a:solidFill>
                <a:srgbClr val="000000"/>
              </a:solidFill>
              <a:latin typeface="Arial"/>
              <a:ea typeface="Arial"/>
              <a:cs typeface="Arial"/>
              <a:sym typeface="Arial"/>
            </a:endParaRPr>
          </a:p>
        </p:txBody>
      </p:sp>
      <p:pic>
        <p:nvPicPr>
          <p:cNvPr descr="Scanner Sense.png" id="1292" name="Google Shape;1292;p37"/>
          <p:cNvPicPr preferRelativeResize="0"/>
          <p:nvPr/>
        </p:nvPicPr>
        <p:blipFill rotWithShape="1">
          <a:blip r:embed="rId11">
            <a:alphaModFix/>
          </a:blip>
          <a:srcRect b="0" l="0" r="0" t="0"/>
          <a:stretch/>
        </p:blipFill>
        <p:spPr>
          <a:xfrm>
            <a:off x="17612084" y="11462650"/>
            <a:ext cx="4952381" cy="782252"/>
          </a:xfrm>
          <a:prstGeom prst="rect">
            <a:avLst/>
          </a:prstGeom>
          <a:noFill/>
          <a:ln cap="flat" cmpd="sng" w="25400">
            <a:solidFill>
              <a:srgbClr val="F3F7F5"/>
            </a:solidFill>
            <a:prstDash val="solid"/>
            <a:miter lim="400000"/>
            <a:headEnd len="sm" w="sm" type="none"/>
            <a:tailEnd len="sm" w="sm" type="none"/>
          </a:ln>
          <a:effectLst>
            <a:outerShdw blurRad="50800" rotWithShape="0" dir="3600000" dist="25400">
              <a:srgbClr val="000000">
                <a:alpha val="68627"/>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 name="Shape 163"/>
        <p:cNvGrpSpPr/>
        <p:nvPr/>
      </p:nvGrpSpPr>
      <p:grpSpPr>
        <a:xfrm>
          <a:off x="0" y="0"/>
          <a:ext cx="0" cy="0"/>
          <a:chOff x="0" y="0"/>
          <a:chExt cx="0" cy="0"/>
        </a:xfrm>
      </p:grpSpPr>
      <p:pic>
        <p:nvPicPr>
          <p:cNvPr descr="1.1.jpg" id="164" name="Google Shape;164;p9"/>
          <p:cNvPicPr preferRelativeResize="0"/>
          <p:nvPr/>
        </p:nvPicPr>
        <p:blipFill rotWithShape="1">
          <a:blip r:embed="rId3">
            <a:alphaModFix/>
          </a:blip>
          <a:srcRect b="0" l="21248" r="20185" t="0"/>
          <a:stretch/>
        </p:blipFill>
        <p:spPr>
          <a:xfrm>
            <a:off x="9451225" y="4209893"/>
            <a:ext cx="6145198" cy="6120678"/>
          </a:xfrm>
          <a:prstGeom prst="rect">
            <a:avLst/>
          </a:prstGeom>
          <a:noFill/>
          <a:ln>
            <a:noFill/>
          </a:ln>
        </p:spPr>
      </p:pic>
      <p:sp>
        <p:nvSpPr>
          <p:cNvPr id="165" name="Google Shape;165;p9"/>
          <p:cNvSpPr txBox="1"/>
          <p:nvPr>
            <p:ph type="title"/>
          </p:nvPr>
        </p:nvSpPr>
        <p:spPr>
          <a:xfrm>
            <a:off x="179857" y="204760"/>
            <a:ext cx="22296094" cy="1603376"/>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7030A0"/>
              </a:buClr>
              <a:buSzPts val="7000"/>
              <a:buFont typeface="Avenir"/>
              <a:buNone/>
            </a:pPr>
            <a:r>
              <a:rPr b="1" lang="fr-FR" sz="7000">
                <a:solidFill>
                  <a:srgbClr val="7030A0"/>
                </a:solidFill>
              </a:rPr>
              <a:t>Cas prat</a:t>
            </a:r>
            <a:r>
              <a:rPr b="1" lang="fr-FR" sz="7000">
                <a:solidFill>
                  <a:srgbClr val="FF8100"/>
                </a:solidFill>
              </a:rPr>
              <a:t>i</a:t>
            </a:r>
            <a:r>
              <a:rPr b="1" lang="fr-FR" sz="7000">
                <a:solidFill>
                  <a:srgbClr val="7030A0"/>
                </a:solidFill>
              </a:rPr>
              <a:t>que : modèles d’entrainement dentaires</a:t>
            </a:r>
            <a:endParaRPr b="1" sz="7000"/>
          </a:p>
        </p:txBody>
      </p:sp>
      <p:sp>
        <p:nvSpPr>
          <p:cNvPr id="166" name="Google Shape;166;p9"/>
          <p:cNvSpPr txBox="1"/>
          <p:nvPr/>
        </p:nvSpPr>
        <p:spPr>
          <a:xfrm>
            <a:off x="11327904" y="2706202"/>
            <a:ext cx="2880320" cy="415498"/>
          </a:xfrm>
          <a:prstGeom prst="rect">
            <a:avLst/>
          </a:prstGeom>
          <a:solidFill>
            <a:srgbClr val="CD792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00"/>
              <a:buFont typeface="Arial"/>
              <a:buNone/>
            </a:pPr>
            <a:r>
              <a:rPr b="0" i="0" lang="fr-FR" sz="2100" u="none" cap="none" strike="noStrike">
                <a:solidFill>
                  <a:srgbClr val="FFFFFF"/>
                </a:solidFill>
                <a:latin typeface="Arial"/>
                <a:ea typeface="Arial"/>
                <a:cs typeface="Arial"/>
                <a:sym typeface="Arial"/>
              </a:rPr>
              <a:t>Créativité 2D</a:t>
            </a:r>
            <a:endParaRPr b="0" i="0" sz="1400" u="none" cap="none" strike="noStrike">
              <a:solidFill>
                <a:srgbClr val="000000"/>
              </a:solidFill>
              <a:latin typeface="Arial"/>
              <a:ea typeface="Arial"/>
              <a:cs typeface="Arial"/>
              <a:sym typeface="Arial"/>
            </a:endParaRPr>
          </a:p>
        </p:txBody>
      </p:sp>
      <p:sp>
        <p:nvSpPr>
          <p:cNvPr id="167" name="Google Shape;167;p9"/>
          <p:cNvSpPr txBox="1"/>
          <p:nvPr/>
        </p:nvSpPr>
        <p:spPr>
          <a:xfrm>
            <a:off x="20737450" y="5680420"/>
            <a:ext cx="2880320" cy="415498"/>
          </a:xfrm>
          <a:prstGeom prst="rect">
            <a:avLst/>
          </a:prstGeom>
          <a:solidFill>
            <a:srgbClr val="288AD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00"/>
              <a:buFont typeface="Arial"/>
              <a:buNone/>
            </a:pPr>
            <a:r>
              <a:rPr b="0" i="0" lang="fr-FR" sz="2100" u="none" cap="none" strike="noStrike">
                <a:solidFill>
                  <a:srgbClr val="FFFFFF"/>
                </a:solidFill>
                <a:latin typeface="Arial"/>
                <a:ea typeface="Arial"/>
                <a:cs typeface="Arial"/>
                <a:sym typeface="Arial"/>
              </a:rPr>
              <a:t>Fiches idées 2D</a:t>
            </a:r>
            <a:endParaRPr b="0" i="0" sz="1400" u="none" cap="none" strike="noStrike">
              <a:solidFill>
                <a:srgbClr val="000000"/>
              </a:solidFill>
              <a:latin typeface="Arial"/>
              <a:ea typeface="Arial"/>
              <a:cs typeface="Arial"/>
              <a:sym typeface="Arial"/>
            </a:endParaRPr>
          </a:p>
        </p:txBody>
      </p:sp>
      <p:sp>
        <p:nvSpPr>
          <p:cNvPr id="168" name="Google Shape;168;p9"/>
          <p:cNvSpPr txBox="1"/>
          <p:nvPr/>
        </p:nvSpPr>
        <p:spPr>
          <a:xfrm>
            <a:off x="16110862" y="3048139"/>
            <a:ext cx="2880320" cy="415498"/>
          </a:xfrm>
          <a:prstGeom prst="rect">
            <a:avLst/>
          </a:prstGeom>
          <a:solidFill>
            <a:srgbClr val="F8A43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00"/>
              <a:buFont typeface="Arial"/>
              <a:buNone/>
            </a:pPr>
            <a:r>
              <a:rPr b="0" i="0" lang="fr-FR" sz="2100" u="none" cap="none" strike="noStrike">
                <a:solidFill>
                  <a:srgbClr val="FFFFFF"/>
                </a:solidFill>
                <a:latin typeface="Arial"/>
                <a:ea typeface="Arial"/>
                <a:cs typeface="Arial"/>
                <a:sym typeface="Arial"/>
              </a:rPr>
              <a:t>Open Innovation 2D</a:t>
            </a:r>
            <a:endParaRPr b="0" i="0" sz="1400" u="none" cap="none" strike="noStrike">
              <a:solidFill>
                <a:srgbClr val="000000"/>
              </a:solidFill>
              <a:latin typeface="Arial"/>
              <a:ea typeface="Arial"/>
              <a:cs typeface="Arial"/>
              <a:sym typeface="Arial"/>
            </a:endParaRPr>
          </a:p>
        </p:txBody>
      </p:sp>
      <p:sp>
        <p:nvSpPr>
          <p:cNvPr id="169" name="Google Shape;169;p9"/>
          <p:cNvSpPr txBox="1"/>
          <p:nvPr>
            <p:ph idx="12" type="sldNum"/>
          </p:nvPr>
        </p:nvSpPr>
        <p:spPr>
          <a:xfrm>
            <a:off x="45455946" y="24155406"/>
            <a:ext cx="384721" cy="471924"/>
          </a:xfrm>
          <a:prstGeom prst="rect">
            <a:avLst/>
          </a:prstGeom>
          <a:noFill/>
          <a:ln>
            <a:noFill/>
          </a:ln>
        </p:spPr>
        <p:txBody>
          <a:bodyPr anchorCtr="0" anchor="t" bIns="50800" lIns="50800" spcFirstLastPara="1" rIns="50800" wrap="square" tIns="50800">
            <a:spAutoFit/>
          </a:bodyPr>
          <a:lstStyle/>
          <a:p>
            <a:pPr indent="0" lvl="0" marL="0" rtl="0" algn="l">
              <a:lnSpc>
                <a:spcPct val="100000"/>
              </a:lnSpc>
              <a:spcBef>
                <a:spcPts val="0"/>
              </a:spcBef>
              <a:spcAft>
                <a:spcPts val="0"/>
              </a:spcAft>
              <a:buClr>
                <a:srgbClr val="FFFFFF"/>
              </a:buClr>
              <a:buSzPts val="2400"/>
              <a:buFont typeface="Arial Narrow"/>
              <a:buNone/>
            </a:pPr>
            <a:fld id="{00000000-1234-1234-1234-123412341234}" type="slidenum">
              <a:rPr b="1" lang="fr-FR">
                <a:solidFill>
                  <a:srgbClr val="FFFFFF"/>
                </a:solidFill>
                <a:latin typeface="Arial Narrow"/>
                <a:ea typeface="Arial Narrow"/>
                <a:cs typeface="Arial Narrow"/>
                <a:sym typeface="Arial Narrow"/>
              </a:rPr>
              <a:t>‹#›</a:t>
            </a:fld>
            <a:endParaRPr b="1">
              <a:solidFill>
                <a:srgbClr val="FFFFFF"/>
              </a:solidFill>
              <a:latin typeface="Arial Narrow"/>
              <a:ea typeface="Arial Narrow"/>
              <a:cs typeface="Arial Narrow"/>
              <a:sym typeface="Arial Narrow"/>
            </a:endParaRPr>
          </a:p>
        </p:txBody>
      </p:sp>
      <p:sp>
        <p:nvSpPr>
          <p:cNvPr id="170" name="Google Shape;170;p9"/>
          <p:cNvSpPr txBox="1"/>
          <p:nvPr/>
        </p:nvSpPr>
        <p:spPr>
          <a:xfrm>
            <a:off x="17725248" y="7835918"/>
            <a:ext cx="2880320" cy="415498"/>
          </a:xfrm>
          <a:prstGeom prst="rect">
            <a:avLst/>
          </a:prstGeom>
          <a:solidFill>
            <a:srgbClr val="0E3E6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100"/>
              <a:buFont typeface="Arial"/>
              <a:buNone/>
            </a:pPr>
            <a:r>
              <a:rPr b="0" i="0" lang="fr-FR" sz="2100" u="none" cap="none" strike="noStrike">
                <a:solidFill>
                  <a:srgbClr val="FFFFFF"/>
                </a:solidFill>
                <a:latin typeface="Arial"/>
                <a:ea typeface="Arial"/>
                <a:cs typeface="Arial"/>
                <a:sym typeface="Arial"/>
              </a:rPr>
              <a:t>Numérisation 3D</a:t>
            </a:r>
            <a:endParaRPr b="0" i="0" sz="1400" u="none" cap="none" strike="noStrike">
              <a:solidFill>
                <a:srgbClr val="000000"/>
              </a:solidFill>
              <a:latin typeface="Arial"/>
              <a:ea typeface="Arial"/>
              <a:cs typeface="Arial"/>
              <a:sym typeface="Arial"/>
            </a:endParaRPr>
          </a:p>
        </p:txBody>
      </p:sp>
      <p:pic>
        <p:nvPicPr>
          <p:cNvPr descr="Logo 5x5 cm  Lorraine Fab Living Lab.jpg" id="171" name="Google Shape;171;p9"/>
          <p:cNvPicPr preferRelativeResize="0"/>
          <p:nvPr/>
        </p:nvPicPr>
        <p:blipFill rotWithShape="1">
          <a:blip r:embed="rId4">
            <a:alphaModFix/>
          </a:blip>
          <a:srcRect b="16575" l="9927" r="7200" t="15968"/>
          <a:stretch/>
        </p:blipFill>
        <p:spPr>
          <a:xfrm>
            <a:off x="21313514" y="1421851"/>
            <a:ext cx="2304256" cy="1875506"/>
          </a:xfrm>
          <a:prstGeom prst="rect">
            <a:avLst/>
          </a:prstGeom>
          <a:noFill/>
          <a:ln>
            <a:noFill/>
          </a:ln>
        </p:spPr>
      </p:pic>
      <p:sp>
        <p:nvSpPr>
          <p:cNvPr id="172" name="Google Shape;172;p9"/>
          <p:cNvSpPr txBox="1"/>
          <p:nvPr/>
        </p:nvSpPr>
        <p:spPr>
          <a:xfrm>
            <a:off x="2932386" y="3564318"/>
            <a:ext cx="2952328" cy="369332"/>
          </a:xfrm>
          <a:prstGeom prst="rect">
            <a:avLst/>
          </a:prstGeom>
          <a:solidFill>
            <a:srgbClr val="99D405"/>
          </a:solidFill>
          <a:ln>
            <a:noFill/>
          </a:ln>
        </p:spPr>
        <p:txBody>
          <a:bodyPr anchorCtr="0" anchor="t" bIns="45700" lIns="72000" spcFirstLastPara="1" rIns="72000" wrap="square" tIns="45700">
            <a:spAutoFit/>
          </a:bodyPr>
          <a:lstStyle/>
          <a:p>
            <a:pPr indent="0" lvl="0" marL="0" marR="0" rtl="0" algn="ctr">
              <a:lnSpc>
                <a:spcPct val="100000"/>
              </a:lnSpc>
              <a:spcBef>
                <a:spcPts val="0"/>
              </a:spcBef>
              <a:spcAft>
                <a:spcPts val="0"/>
              </a:spcAft>
              <a:buClr>
                <a:srgbClr val="FFFFFF"/>
              </a:buClr>
              <a:buSzPts val="1800"/>
              <a:buFont typeface="Arial"/>
              <a:buNone/>
            </a:pPr>
            <a:r>
              <a:rPr b="0" i="0" lang="fr-FR" sz="1800" u="none" cap="none" strike="noStrike">
                <a:solidFill>
                  <a:srgbClr val="FFFFFF"/>
                </a:solidFill>
                <a:latin typeface="Arial"/>
                <a:ea typeface="Arial"/>
                <a:cs typeface="Arial"/>
                <a:sym typeface="Arial"/>
              </a:rPr>
              <a:t>Evaluation par l’usage 4D</a:t>
            </a:r>
            <a:endParaRPr b="0" i="0" sz="1400" u="none" cap="none" strike="noStrike">
              <a:solidFill>
                <a:srgbClr val="000000"/>
              </a:solidFill>
              <a:latin typeface="Arial"/>
              <a:ea typeface="Arial"/>
              <a:cs typeface="Arial"/>
              <a:sym typeface="Arial"/>
            </a:endParaRPr>
          </a:p>
        </p:txBody>
      </p:sp>
      <p:sp>
        <p:nvSpPr>
          <p:cNvPr id="173" name="Google Shape;173;p9"/>
          <p:cNvSpPr txBox="1"/>
          <p:nvPr/>
        </p:nvSpPr>
        <p:spPr>
          <a:xfrm>
            <a:off x="5302054" y="8695697"/>
            <a:ext cx="2952328" cy="415498"/>
          </a:xfrm>
          <a:prstGeom prst="rect">
            <a:avLst/>
          </a:prstGeom>
          <a:solidFill>
            <a:srgbClr val="8F204A"/>
          </a:solidFill>
          <a:ln>
            <a:noFill/>
          </a:ln>
        </p:spPr>
        <p:txBody>
          <a:bodyPr anchorCtr="0" anchor="t" bIns="45700" lIns="72000" spcFirstLastPara="1" rIns="72000" wrap="square" tIns="45700">
            <a:spAutoFit/>
          </a:bodyPr>
          <a:lstStyle/>
          <a:p>
            <a:pPr indent="0" lvl="0" marL="0" marR="0" rtl="0" algn="ctr">
              <a:lnSpc>
                <a:spcPct val="100000"/>
              </a:lnSpc>
              <a:spcBef>
                <a:spcPts val="0"/>
              </a:spcBef>
              <a:spcAft>
                <a:spcPts val="0"/>
              </a:spcAft>
              <a:buClr>
                <a:srgbClr val="FFFFFF"/>
              </a:buClr>
              <a:buSzPts val="2100"/>
              <a:buFont typeface="Arial"/>
              <a:buNone/>
            </a:pPr>
            <a:r>
              <a:rPr b="0" i="0" lang="fr-FR" sz="2100" u="none" cap="none" strike="noStrike">
                <a:solidFill>
                  <a:srgbClr val="FFFFFF"/>
                </a:solidFill>
                <a:latin typeface="Arial"/>
                <a:ea typeface="Arial"/>
                <a:cs typeface="Arial"/>
                <a:sym typeface="Arial"/>
              </a:rPr>
              <a:t> Matérialisation 3D</a:t>
            </a:r>
            <a:endParaRPr b="0" i="0" sz="1400" u="none" cap="none" strike="noStrike">
              <a:solidFill>
                <a:srgbClr val="000000"/>
              </a:solidFill>
              <a:latin typeface="Arial"/>
              <a:ea typeface="Arial"/>
              <a:cs typeface="Arial"/>
              <a:sym typeface="Arial"/>
            </a:endParaRPr>
          </a:p>
        </p:txBody>
      </p:sp>
      <p:sp>
        <p:nvSpPr>
          <p:cNvPr id="174" name="Google Shape;174;p9"/>
          <p:cNvSpPr txBox="1"/>
          <p:nvPr/>
        </p:nvSpPr>
        <p:spPr>
          <a:xfrm>
            <a:off x="477467" y="2105833"/>
            <a:ext cx="1085043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400"/>
              <a:buFont typeface="Arial"/>
              <a:buNone/>
            </a:pPr>
            <a:r>
              <a:rPr b="0" i="0" lang="fr-FR" sz="2400" u="none" cap="none" strike="noStrike">
                <a:solidFill>
                  <a:srgbClr val="7F7F7F"/>
                </a:solidFill>
                <a:latin typeface="Arial"/>
                <a:ea typeface="Arial"/>
                <a:cs typeface="Arial"/>
                <a:sym typeface="Arial"/>
              </a:rPr>
              <a:t>Pilote : G. Arbelaez / Mise en œuvre : LF2L + A Hily + M2 IDEAS </a:t>
            </a:r>
            <a:endParaRPr b="0" i="0" sz="1400" u="none" cap="none" strike="noStrike">
              <a:solidFill>
                <a:srgbClr val="000000"/>
              </a:solidFill>
              <a:latin typeface="Arial"/>
              <a:ea typeface="Arial"/>
              <a:cs typeface="Arial"/>
              <a:sym typeface="Arial"/>
            </a:endParaRPr>
          </a:p>
        </p:txBody>
      </p:sp>
      <p:sp>
        <p:nvSpPr>
          <p:cNvPr id="175" name="Google Shape;175;p9"/>
          <p:cNvSpPr txBox="1"/>
          <p:nvPr/>
        </p:nvSpPr>
        <p:spPr>
          <a:xfrm>
            <a:off x="454696" y="2587823"/>
            <a:ext cx="218842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400"/>
              <a:buFont typeface="Arial"/>
              <a:buNone/>
            </a:pPr>
            <a:r>
              <a:rPr b="0" i="0" lang="fr-FR" sz="2400" u="none" cap="none" strike="noStrike">
                <a:solidFill>
                  <a:srgbClr val="7F7F7F"/>
                </a:solidFill>
                <a:latin typeface="Arial"/>
                <a:ea typeface="Arial"/>
                <a:cs typeface="Arial"/>
                <a:sym typeface="Arial"/>
              </a:rPr>
              <a:t>Période : 2018</a:t>
            </a:r>
            <a:endParaRPr b="0" i="0" sz="1400" u="none" cap="none" strike="noStrike">
              <a:solidFill>
                <a:srgbClr val="000000"/>
              </a:solidFill>
              <a:latin typeface="Arial"/>
              <a:ea typeface="Arial"/>
              <a:cs typeface="Arial"/>
              <a:sym typeface="Arial"/>
            </a:endParaRPr>
          </a:p>
        </p:txBody>
      </p:sp>
      <p:pic>
        <p:nvPicPr>
          <p:cNvPr id="176" name="Google Shape;176;p9"/>
          <p:cNvPicPr preferRelativeResize="0"/>
          <p:nvPr/>
        </p:nvPicPr>
        <p:blipFill rotWithShape="1">
          <a:blip r:embed="rId5">
            <a:alphaModFix/>
          </a:blip>
          <a:srcRect b="0" l="0" r="0" t="0"/>
          <a:stretch/>
        </p:blipFill>
        <p:spPr>
          <a:xfrm>
            <a:off x="16061777" y="3811959"/>
            <a:ext cx="4154946" cy="270071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77" name="Google Shape;177;p9"/>
          <p:cNvPicPr preferRelativeResize="0"/>
          <p:nvPr/>
        </p:nvPicPr>
        <p:blipFill rotWithShape="1">
          <a:blip r:embed="rId6">
            <a:alphaModFix/>
          </a:blip>
          <a:srcRect b="0" l="0" r="0" t="0"/>
          <a:stretch/>
        </p:blipFill>
        <p:spPr>
          <a:xfrm>
            <a:off x="15506564" y="8355484"/>
            <a:ext cx="3658844" cy="363182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178" name="Google Shape;178;p9"/>
          <p:cNvPicPr preferRelativeResize="0"/>
          <p:nvPr/>
        </p:nvPicPr>
        <p:blipFill rotWithShape="1">
          <a:blip r:embed="rId7">
            <a:alphaModFix/>
          </a:blip>
          <a:srcRect b="0" l="0" r="0" t="0"/>
          <a:stretch/>
        </p:blipFill>
        <p:spPr>
          <a:xfrm>
            <a:off x="1098549" y="4170622"/>
            <a:ext cx="7069950" cy="4035260"/>
          </a:xfrm>
          <a:prstGeom prst="rect">
            <a:avLst/>
          </a:prstGeom>
          <a:noFill/>
          <a:ln>
            <a:noFill/>
          </a:ln>
        </p:spPr>
      </p:pic>
      <p:pic>
        <p:nvPicPr>
          <p:cNvPr id="179" name="Google Shape;179;p9"/>
          <p:cNvPicPr preferRelativeResize="0"/>
          <p:nvPr/>
        </p:nvPicPr>
        <p:blipFill rotWithShape="1">
          <a:blip r:embed="rId8">
            <a:alphaModFix/>
          </a:blip>
          <a:srcRect b="0" l="0" r="0" t="0"/>
          <a:stretch/>
        </p:blipFill>
        <p:spPr>
          <a:xfrm>
            <a:off x="19373699" y="8795393"/>
            <a:ext cx="3067206" cy="3142754"/>
          </a:xfrm>
          <a:prstGeom prst="rect">
            <a:avLst/>
          </a:prstGeom>
          <a:noFill/>
          <a:ln>
            <a:noFill/>
          </a:ln>
        </p:spPr>
      </p:pic>
      <p:pic>
        <p:nvPicPr>
          <p:cNvPr id="180" name="Google Shape;180;p9"/>
          <p:cNvPicPr preferRelativeResize="0"/>
          <p:nvPr/>
        </p:nvPicPr>
        <p:blipFill rotWithShape="1">
          <a:blip r:embed="rId9">
            <a:alphaModFix/>
          </a:blip>
          <a:srcRect b="0" l="0" r="0" t="0"/>
          <a:stretch/>
        </p:blipFill>
        <p:spPr>
          <a:xfrm>
            <a:off x="2564059" y="9255778"/>
            <a:ext cx="6803282" cy="296760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38"/>
          <p:cNvSpPr/>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3D/4D Technologies</a:t>
            </a:r>
            <a:endParaRPr b="0" i="0" sz="1400" u="none" cap="none" strike="noStrike">
              <a:solidFill>
                <a:srgbClr val="000000"/>
              </a:solidFill>
              <a:latin typeface="Arial"/>
              <a:ea typeface="Arial"/>
              <a:cs typeface="Arial"/>
              <a:sym typeface="Arial"/>
            </a:endParaRPr>
          </a:p>
        </p:txBody>
      </p:sp>
      <p:pic>
        <p:nvPicPr>
          <p:cNvPr descr="Ligne Ligne" id="1298" name="Google Shape;1298;p38"/>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299" name="Google Shape;1299;p38"/>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300" name="Google Shape;1300;p38"/>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301" name="Google Shape;1301;p38"/>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302" name="Google Shape;1302;p38"/>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Ligne Ligne" id="1303" name="Google Shape;1303;p38"/>
          <p:cNvPicPr preferRelativeResize="0"/>
          <p:nvPr/>
        </p:nvPicPr>
        <p:blipFill rotWithShape="1">
          <a:blip r:embed="rId5">
            <a:alphaModFix/>
          </a:blip>
          <a:srcRect b="0" l="0" r="0" t="0"/>
          <a:stretch/>
        </p:blipFill>
        <p:spPr>
          <a:xfrm>
            <a:off x="8834791" y="787281"/>
            <a:ext cx="3501192" cy="127001"/>
          </a:xfrm>
          <a:prstGeom prst="rect">
            <a:avLst/>
          </a:prstGeom>
          <a:noFill/>
          <a:ln>
            <a:noFill/>
          </a:ln>
        </p:spPr>
      </p:pic>
      <p:sp>
        <p:nvSpPr>
          <p:cNvPr id="1304" name="Google Shape;1304;p38"/>
          <p:cNvSpPr txBox="1"/>
          <p:nvPr/>
        </p:nvSpPr>
        <p:spPr>
          <a:xfrm>
            <a:off x="9290437" y="1203531"/>
            <a:ext cx="10382974"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Hologram object</a:t>
            </a:r>
            <a:endParaRPr b="0" i="0" sz="1400" u="none" cap="none" strike="noStrike">
              <a:solidFill>
                <a:srgbClr val="000000"/>
              </a:solidFill>
              <a:latin typeface="Arial"/>
              <a:ea typeface="Arial"/>
              <a:cs typeface="Arial"/>
              <a:sym typeface="Arial"/>
            </a:endParaRPr>
          </a:p>
        </p:txBody>
      </p:sp>
      <p:grpSp>
        <p:nvGrpSpPr>
          <p:cNvPr id="1305" name="Google Shape;1305;p38"/>
          <p:cNvGrpSpPr/>
          <p:nvPr/>
        </p:nvGrpSpPr>
        <p:grpSpPr>
          <a:xfrm>
            <a:off x="13166327" y="2527020"/>
            <a:ext cx="9567969" cy="7083025"/>
            <a:chOff x="0" y="0"/>
            <a:chExt cx="9567967" cy="7083023"/>
          </a:xfrm>
        </p:grpSpPr>
        <p:pic>
          <p:nvPicPr>
            <p:cNvPr descr="Holusion.jpg" id="1306" name="Google Shape;1306;p38"/>
            <p:cNvPicPr preferRelativeResize="0"/>
            <p:nvPr/>
          </p:nvPicPr>
          <p:blipFill rotWithShape="1">
            <a:blip r:embed="rId6">
              <a:alphaModFix/>
            </a:blip>
            <a:srcRect b="0" l="0" r="0" t="0"/>
            <a:stretch/>
          </p:blipFill>
          <p:spPr>
            <a:xfrm>
              <a:off x="214516" y="88900"/>
              <a:ext cx="9003763" cy="6752823"/>
            </a:xfrm>
            <a:prstGeom prst="rect">
              <a:avLst/>
            </a:prstGeom>
            <a:noFill/>
            <a:ln>
              <a:noFill/>
            </a:ln>
          </p:spPr>
        </p:pic>
        <p:pic>
          <p:nvPicPr>
            <p:cNvPr descr="Holusion.jpg" id="1307" name="Google Shape;1307;p38"/>
            <p:cNvPicPr preferRelativeResize="0"/>
            <p:nvPr/>
          </p:nvPicPr>
          <p:blipFill rotWithShape="1">
            <a:blip r:embed="rId7">
              <a:alphaModFix/>
            </a:blip>
            <a:srcRect b="0" l="0" r="0" t="0"/>
            <a:stretch/>
          </p:blipFill>
          <p:spPr>
            <a:xfrm>
              <a:off x="0" y="0"/>
              <a:ext cx="9567967" cy="7083023"/>
            </a:xfrm>
            <a:prstGeom prst="rect">
              <a:avLst/>
            </a:prstGeom>
            <a:noFill/>
            <a:ln>
              <a:noFill/>
            </a:ln>
          </p:spPr>
        </p:pic>
      </p:grpSp>
      <p:sp>
        <p:nvSpPr>
          <p:cNvPr id="1308" name="Google Shape;1308;p38"/>
          <p:cNvSpPr txBox="1"/>
          <p:nvPr/>
        </p:nvSpPr>
        <p:spPr>
          <a:xfrm>
            <a:off x="8759584" y="11350526"/>
            <a:ext cx="6517910"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8">
                  <a:extLst>
                    <a:ext uri="{A12FA001-AC4F-418D-AE19-62706E023703}">
                      <ahyp:hlinkClr val="tx"/>
                    </a:ext>
                  </a:extLst>
                </a:hlinkClick>
              </a:rPr>
              <a:t>https://holusion.com</a:t>
            </a:r>
            <a:endParaRPr b="0" i="0" sz="1400" u="none" cap="none" strike="noStrike">
              <a:solidFill>
                <a:srgbClr val="000000"/>
              </a:solidFill>
              <a:latin typeface="Arial"/>
              <a:ea typeface="Arial"/>
              <a:cs typeface="Arial"/>
              <a:sym typeface="Arial"/>
            </a:endParaRPr>
          </a:p>
        </p:txBody>
      </p:sp>
      <p:pic>
        <p:nvPicPr>
          <p:cNvPr descr="Holusion.png" id="1309" name="Google Shape;1309;p38"/>
          <p:cNvPicPr preferRelativeResize="0"/>
          <p:nvPr/>
        </p:nvPicPr>
        <p:blipFill rotWithShape="1">
          <a:blip r:embed="rId9">
            <a:alphaModFix/>
          </a:blip>
          <a:srcRect b="0" l="0" r="0" t="0"/>
          <a:stretch/>
        </p:blipFill>
        <p:spPr>
          <a:xfrm>
            <a:off x="17181025" y="11223979"/>
            <a:ext cx="4441498" cy="83820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3" name="Shape 1313"/>
        <p:cNvGrpSpPr/>
        <p:nvPr/>
      </p:nvGrpSpPr>
      <p:grpSpPr>
        <a:xfrm>
          <a:off x="0" y="0"/>
          <a:ext cx="0" cy="0"/>
          <a:chOff x="0" y="0"/>
          <a:chExt cx="0" cy="0"/>
        </a:xfrm>
      </p:grpSpPr>
      <p:sp>
        <p:nvSpPr>
          <p:cNvPr id="1314" name="Google Shape;1314;p39"/>
          <p:cNvSpPr/>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3D/4D Technologies</a:t>
            </a:r>
            <a:endParaRPr b="0" i="0" sz="1400" u="none" cap="none" strike="noStrike">
              <a:solidFill>
                <a:srgbClr val="000000"/>
              </a:solidFill>
              <a:latin typeface="Arial"/>
              <a:ea typeface="Arial"/>
              <a:cs typeface="Arial"/>
              <a:sym typeface="Arial"/>
            </a:endParaRPr>
          </a:p>
        </p:txBody>
      </p:sp>
      <p:pic>
        <p:nvPicPr>
          <p:cNvPr descr="Ligne Ligne" id="1315" name="Google Shape;1315;p39"/>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316" name="Google Shape;1316;p39"/>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317" name="Google Shape;1317;p39"/>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318" name="Google Shape;1318;p39"/>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319" name="Google Shape;1319;p39"/>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Ligne Ligne" id="1320" name="Google Shape;1320;p39"/>
          <p:cNvPicPr preferRelativeResize="0"/>
          <p:nvPr/>
        </p:nvPicPr>
        <p:blipFill rotWithShape="1">
          <a:blip r:embed="rId5">
            <a:alphaModFix/>
          </a:blip>
          <a:srcRect b="0" l="0" r="0" t="0"/>
          <a:stretch/>
        </p:blipFill>
        <p:spPr>
          <a:xfrm>
            <a:off x="8834791" y="787281"/>
            <a:ext cx="3501192" cy="127001"/>
          </a:xfrm>
          <a:prstGeom prst="rect">
            <a:avLst/>
          </a:prstGeom>
          <a:noFill/>
          <a:ln>
            <a:noFill/>
          </a:ln>
        </p:spPr>
      </p:pic>
      <p:sp>
        <p:nvSpPr>
          <p:cNvPr id="1321" name="Google Shape;1321;p39"/>
          <p:cNvSpPr txBox="1"/>
          <p:nvPr/>
        </p:nvSpPr>
        <p:spPr>
          <a:xfrm>
            <a:off x="9290437" y="1203531"/>
            <a:ext cx="10382974"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Table Tactile</a:t>
            </a:r>
            <a:endParaRPr b="0" i="0" sz="1400" u="none" cap="none" strike="noStrike">
              <a:solidFill>
                <a:srgbClr val="000000"/>
              </a:solidFill>
              <a:latin typeface="Arial"/>
              <a:ea typeface="Arial"/>
              <a:cs typeface="Arial"/>
              <a:sym typeface="Arial"/>
            </a:endParaRPr>
          </a:p>
        </p:txBody>
      </p:sp>
      <p:grpSp>
        <p:nvGrpSpPr>
          <p:cNvPr id="1322" name="Google Shape;1322;p39"/>
          <p:cNvGrpSpPr/>
          <p:nvPr/>
        </p:nvGrpSpPr>
        <p:grpSpPr>
          <a:xfrm>
            <a:off x="13166328" y="2527020"/>
            <a:ext cx="9567968" cy="7083025"/>
            <a:chOff x="0" y="0"/>
            <a:chExt cx="9567967" cy="7083023"/>
          </a:xfrm>
        </p:grpSpPr>
        <p:pic>
          <p:nvPicPr>
            <p:cNvPr descr="Table Tactile.jpg" id="1323" name="Google Shape;1323;p39"/>
            <p:cNvPicPr preferRelativeResize="0"/>
            <p:nvPr/>
          </p:nvPicPr>
          <p:blipFill rotWithShape="1">
            <a:blip r:embed="rId6">
              <a:alphaModFix/>
            </a:blip>
            <a:srcRect b="1664" l="0" r="0" t="1664"/>
            <a:stretch/>
          </p:blipFill>
          <p:spPr>
            <a:xfrm>
              <a:off x="127000" y="88900"/>
              <a:ext cx="9313967" cy="6752823"/>
            </a:xfrm>
            <a:prstGeom prst="rect">
              <a:avLst/>
            </a:prstGeom>
            <a:noFill/>
            <a:ln>
              <a:noFill/>
            </a:ln>
          </p:spPr>
        </p:pic>
        <p:pic>
          <p:nvPicPr>
            <p:cNvPr descr="Table Tactile.jpg" id="1324" name="Google Shape;1324;p39"/>
            <p:cNvPicPr preferRelativeResize="0"/>
            <p:nvPr/>
          </p:nvPicPr>
          <p:blipFill rotWithShape="1">
            <a:blip r:embed="rId7">
              <a:alphaModFix/>
            </a:blip>
            <a:srcRect b="0" l="0" r="0" t="0"/>
            <a:stretch/>
          </p:blipFill>
          <p:spPr>
            <a:xfrm>
              <a:off x="0" y="0"/>
              <a:ext cx="9567967" cy="7083023"/>
            </a:xfrm>
            <a:prstGeom prst="rect">
              <a:avLst/>
            </a:prstGeom>
            <a:noFill/>
            <a:ln>
              <a:noFill/>
            </a:ln>
          </p:spPr>
        </p:pic>
      </p:grpSp>
      <p:sp>
        <p:nvSpPr>
          <p:cNvPr id="1325" name="Google Shape;1325;p39"/>
          <p:cNvSpPr txBox="1"/>
          <p:nvPr/>
        </p:nvSpPr>
        <p:spPr>
          <a:xfrm>
            <a:off x="8933045" y="11929660"/>
            <a:ext cx="6517910"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8">
                  <a:extLst>
                    <a:ext uri="{A12FA001-AC4F-418D-AE19-62706E023703}">
                      <ahyp:hlinkClr val="tx"/>
                    </a:ext>
                  </a:extLst>
                </a:hlinkClick>
              </a:rPr>
              <a:t>https://www.intuilab.com/</a:t>
            </a:r>
            <a:endParaRPr b="0" i="0" sz="1400" u="none" cap="none" strike="noStrike">
              <a:solidFill>
                <a:srgbClr val="000000"/>
              </a:solidFill>
              <a:latin typeface="Arial"/>
              <a:ea typeface="Arial"/>
              <a:cs typeface="Arial"/>
              <a:sym typeface="Arial"/>
            </a:endParaRPr>
          </a:p>
        </p:txBody>
      </p:sp>
      <p:pic>
        <p:nvPicPr>
          <p:cNvPr descr="Intuilab.png" id="1326" name="Google Shape;1326;p39"/>
          <p:cNvPicPr preferRelativeResize="0"/>
          <p:nvPr/>
        </p:nvPicPr>
        <p:blipFill rotWithShape="1">
          <a:blip r:embed="rId9">
            <a:alphaModFix/>
          </a:blip>
          <a:srcRect b="0" l="0" r="0" t="0"/>
          <a:stretch/>
        </p:blipFill>
        <p:spPr>
          <a:xfrm>
            <a:off x="19148345" y="10948406"/>
            <a:ext cx="2547622" cy="254762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40"/>
          <p:cNvSpPr/>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3D/4D Technologies</a:t>
            </a:r>
            <a:endParaRPr b="0" i="0" sz="1400" u="none" cap="none" strike="noStrike">
              <a:solidFill>
                <a:srgbClr val="000000"/>
              </a:solidFill>
              <a:latin typeface="Arial"/>
              <a:ea typeface="Arial"/>
              <a:cs typeface="Arial"/>
              <a:sym typeface="Arial"/>
            </a:endParaRPr>
          </a:p>
        </p:txBody>
      </p:sp>
      <p:pic>
        <p:nvPicPr>
          <p:cNvPr descr="Ligne Ligne" id="1332" name="Google Shape;1332;p40"/>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333" name="Google Shape;1333;p40"/>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334" name="Google Shape;1334;p40"/>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335" name="Google Shape;1335;p40"/>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336" name="Google Shape;1336;p40"/>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Ligne Ligne" id="1337" name="Google Shape;1337;p40"/>
          <p:cNvPicPr preferRelativeResize="0"/>
          <p:nvPr/>
        </p:nvPicPr>
        <p:blipFill rotWithShape="1">
          <a:blip r:embed="rId5">
            <a:alphaModFix/>
          </a:blip>
          <a:srcRect b="0" l="0" r="0" t="0"/>
          <a:stretch/>
        </p:blipFill>
        <p:spPr>
          <a:xfrm>
            <a:off x="8834791" y="787281"/>
            <a:ext cx="3501192" cy="127001"/>
          </a:xfrm>
          <a:prstGeom prst="rect">
            <a:avLst/>
          </a:prstGeom>
          <a:noFill/>
          <a:ln>
            <a:noFill/>
          </a:ln>
        </p:spPr>
      </p:pic>
      <p:sp>
        <p:nvSpPr>
          <p:cNvPr id="1338" name="Google Shape;1338;p40"/>
          <p:cNvSpPr txBox="1"/>
          <p:nvPr/>
        </p:nvSpPr>
        <p:spPr>
          <a:xfrm>
            <a:off x="9290437" y="1203531"/>
            <a:ext cx="10382974"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Immersive Environment</a:t>
            </a:r>
            <a:endParaRPr b="0" i="0" sz="1400" u="none" cap="none" strike="noStrike">
              <a:solidFill>
                <a:srgbClr val="000000"/>
              </a:solidFill>
              <a:latin typeface="Arial"/>
              <a:ea typeface="Arial"/>
              <a:cs typeface="Arial"/>
              <a:sym typeface="Arial"/>
            </a:endParaRPr>
          </a:p>
        </p:txBody>
      </p:sp>
      <p:grpSp>
        <p:nvGrpSpPr>
          <p:cNvPr id="1339" name="Google Shape;1339;p40"/>
          <p:cNvGrpSpPr/>
          <p:nvPr/>
        </p:nvGrpSpPr>
        <p:grpSpPr>
          <a:xfrm>
            <a:off x="13166328" y="2527020"/>
            <a:ext cx="9567968" cy="7083025"/>
            <a:chOff x="0" y="0"/>
            <a:chExt cx="9567967" cy="7083023"/>
          </a:xfrm>
        </p:grpSpPr>
        <p:pic>
          <p:nvPicPr>
            <p:cNvPr descr="Bulle.jpg" id="1340" name="Google Shape;1340;p40"/>
            <p:cNvPicPr preferRelativeResize="0"/>
            <p:nvPr/>
          </p:nvPicPr>
          <p:blipFill rotWithShape="1">
            <a:blip r:embed="rId6">
              <a:alphaModFix/>
            </a:blip>
            <a:srcRect b="1664" l="0" r="0" t="1664"/>
            <a:stretch/>
          </p:blipFill>
          <p:spPr>
            <a:xfrm>
              <a:off x="127000" y="88900"/>
              <a:ext cx="9313967" cy="6752823"/>
            </a:xfrm>
            <a:prstGeom prst="rect">
              <a:avLst/>
            </a:prstGeom>
            <a:noFill/>
            <a:ln>
              <a:noFill/>
            </a:ln>
          </p:spPr>
        </p:pic>
        <p:pic>
          <p:nvPicPr>
            <p:cNvPr descr="Bulle.jpg" id="1341" name="Google Shape;1341;p40"/>
            <p:cNvPicPr preferRelativeResize="0"/>
            <p:nvPr/>
          </p:nvPicPr>
          <p:blipFill rotWithShape="1">
            <a:blip r:embed="rId7">
              <a:alphaModFix/>
            </a:blip>
            <a:srcRect b="0" l="0" r="0" t="0"/>
            <a:stretch/>
          </p:blipFill>
          <p:spPr>
            <a:xfrm>
              <a:off x="0" y="0"/>
              <a:ext cx="9567967" cy="7083023"/>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41"/>
          <p:cNvSpPr/>
          <p:nvPr/>
        </p:nvSpPr>
        <p:spPr>
          <a:xfrm>
            <a:off x="-51419" y="12460913"/>
            <a:ext cx="7516450" cy="1281237"/>
          </a:xfrm>
          <a:prstGeom prst="rect">
            <a:avLst/>
          </a:prstGeom>
          <a:solidFill>
            <a:srgbClr val="EF7A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3D/4D Technologies</a:t>
            </a:r>
            <a:endParaRPr b="0" i="0" sz="1400" u="none" cap="none" strike="noStrike">
              <a:solidFill>
                <a:srgbClr val="000000"/>
              </a:solidFill>
              <a:latin typeface="Arial"/>
              <a:ea typeface="Arial"/>
              <a:cs typeface="Arial"/>
              <a:sym typeface="Arial"/>
            </a:endParaRPr>
          </a:p>
        </p:txBody>
      </p:sp>
      <p:pic>
        <p:nvPicPr>
          <p:cNvPr descr="Ligne Ligne" id="1347" name="Google Shape;1347;p41"/>
          <p:cNvPicPr preferRelativeResize="0"/>
          <p:nvPr/>
        </p:nvPicPr>
        <p:blipFill rotWithShape="1">
          <a:blip r:embed="rId3">
            <a:alphaModFix/>
          </a:blip>
          <a:srcRect b="0" l="0" r="0" t="0"/>
          <a:stretch/>
        </p:blipFill>
        <p:spPr>
          <a:xfrm rot="-5400000">
            <a:off x="14197770" y="11399150"/>
            <a:ext cx="4498715" cy="127001"/>
          </a:xfrm>
          <a:prstGeom prst="rect">
            <a:avLst/>
          </a:prstGeom>
          <a:noFill/>
          <a:ln>
            <a:noFill/>
          </a:ln>
        </p:spPr>
      </p:pic>
      <p:pic>
        <p:nvPicPr>
          <p:cNvPr descr="Ligne Ligne" id="1348" name="Google Shape;1348;p41"/>
          <p:cNvPicPr preferRelativeResize="0"/>
          <p:nvPr/>
        </p:nvPicPr>
        <p:blipFill rotWithShape="1">
          <a:blip r:embed="rId4">
            <a:alphaModFix/>
          </a:blip>
          <a:srcRect b="0" l="0" r="0" t="0"/>
          <a:stretch/>
        </p:blipFill>
        <p:spPr>
          <a:xfrm>
            <a:off x="8788324" y="10302312"/>
            <a:ext cx="15317608" cy="127001"/>
          </a:xfrm>
          <a:prstGeom prst="rect">
            <a:avLst/>
          </a:prstGeom>
          <a:noFill/>
          <a:ln>
            <a:noFill/>
          </a:ln>
        </p:spPr>
      </p:pic>
      <p:sp>
        <p:nvSpPr>
          <p:cNvPr id="1349" name="Google Shape;1349;p41"/>
          <p:cNvSpPr txBox="1"/>
          <p:nvPr/>
        </p:nvSpPr>
        <p:spPr>
          <a:xfrm>
            <a:off x="8834791" y="88781"/>
            <a:ext cx="263017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Concept</a:t>
            </a:r>
            <a:endParaRPr b="0" i="0" sz="1400" u="none" cap="none" strike="noStrike">
              <a:solidFill>
                <a:srgbClr val="000000"/>
              </a:solidFill>
              <a:latin typeface="Arial"/>
              <a:ea typeface="Arial"/>
              <a:cs typeface="Arial"/>
              <a:sym typeface="Arial"/>
            </a:endParaRPr>
          </a:p>
        </p:txBody>
      </p:sp>
      <p:sp>
        <p:nvSpPr>
          <p:cNvPr id="1350" name="Google Shape;1350;p41"/>
          <p:cNvSpPr txBox="1"/>
          <p:nvPr/>
        </p:nvSpPr>
        <p:spPr>
          <a:xfrm>
            <a:off x="8876066" y="9648944"/>
            <a:ext cx="2547621"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Support</a:t>
            </a:r>
            <a:endParaRPr b="0" i="0" sz="1400" u="none" cap="none" strike="noStrike">
              <a:solidFill>
                <a:srgbClr val="000000"/>
              </a:solidFill>
              <a:latin typeface="Arial"/>
              <a:ea typeface="Arial"/>
              <a:cs typeface="Arial"/>
              <a:sym typeface="Arial"/>
            </a:endParaRPr>
          </a:p>
        </p:txBody>
      </p:sp>
      <p:sp>
        <p:nvSpPr>
          <p:cNvPr id="1351" name="Google Shape;1351;p41"/>
          <p:cNvSpPr txBox="1"/>
          <p:nvPr/>
        </p:nvSpPr>
        <p:spPr>
          <a:xfrm>
            <a:off x="16600618" y="9648944"/>
            <a:ext cx="2699386"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7E22"/>
              </a:buClr>
              <a:buSzPts val="5000"/>
              <a:buFont typeface="Avenir"/>
              <a:buNone/>
            </a:pPr>
            <a:r>
              <a:rPr b="0" i="0" lang="fr-FR" sz="5000" u="none" cap="none" strike="noStrike">
                <a:solidFill>
                  <a:srgbClr val="EB7E22"/>
                </a:solidFill>
                <a:latin typeface="Avenir"/>
                <a:ea typeface="Avenir"/>
                <a:cs typeface="Avenir"/>
                <a:sym typeface="Avenir"/>
              </a:rPr>
              <a:t>How to?</a:t>
            </a:r>
            <a:endParaRPr b="0" i="0" sz="1400" u="none" cap="none" strike="noStrike">
              <a:solidFill>
                <a:srgbClr val="000000"/>
              </a:solidFill>
              <a:latin typeface="Arial"/>
              <a:ea typeface="Arial"/>
              <a:cs typeface="Arial"/>
              <a:sym typeface="Arial"/>
            </a:endParaRPr>
          </a:p>
        </p:txBody>
      </p:sp>
      <p:pic>
        <p:nvPicPr>
          <p:cNvPr descr="Ligne Ligne" id="1352" name="Google Shape;1352;p41"/>
          <p:cNvPicPr preferRelativeResize="0"/>
          <p:nvPr/>
        </p:nvPicPr>
        <p:blipFill rotWithShape="1">
          <a:blip r:embed="rId5">
            <a:alphaModFix/>
          </a:blip>
          <a:srcRect b="0" l="0" r="0" t="0"/>
          <a:stretch/>
        </p:blipFill>
        <p:spPr>
          <a:xfrm>
            <a:off x="8834791" y="787281"/>
            <a:ext cx="3501192" cy="127001"/>
          </a:xfrm>
          <a:prstGeom prst="rect">
            <a:avLst/>
          </a:prstGeom>
          <a:noFill/>
          <a:ln>
            <a:noFill/>
          </a:ln>
        </p:spPr>
      </p:pic>
      <p:sp>
        <p:nvSpPr>
          <p:cNvPr id="1353" name="Google Shape;1353;p41"/>
          <p:cNvSpPr txBox="1"/>
          <p:nvPr/>
        </p:nvSpPr>
        <p:spPr>
          <a:xfrm>
            <a:off x="14419464" y="614273"/>
            <a:ext cx="10382973"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Virtual Reality Environment</a:t>
            </a:r>
            <a:endParaRPr b="0" i="0" sz="1400" u="none" cap="none" strike="noStrike">
              <a:solidFill>
                <a:srgbClr val="000000"/>
              </a:solidFill>
              <a:latin typeface="Arial"/>
              <a:ea typeface="Arial"/>
              <a:cs typeface="Arial"/>
              <a:sym typeface="Arial"/>
            </a:endParaRPr>
          </a:p>
        </p:txBody>
      </p:sp>
      <p:grpSp>
        <p:nvGrpSpPr>
          <p:cNvPr id="1354" name="Google Shape;1354;p41"/>
          <p:cNvGrpSpPr/>
          <p:nvPr/>
        </p:nvGrpSpPr>
        <p:grpSpPr>
          <a:xfrm>
            <a:off x="14826966" y="1898038"/>
            <a:ext cx="9191673" cy="6810201"/>
            <a:chOff x="0" y="0"/>
            <a:chExt cx="9191671" cy="6810200"/>
          </a:xfrm>
        </p:grpSpPr>
        <p:pic>
          <p:nvPicPr>
            <p:cNvPr descr="VR 2.jpg" id="1355" name="Google Shape;1355;p41"/>
            <p:cNvPicPr preferRelativeResize="0"/>
            <p:nvPr/>
          </p:nvPicPr>
          <p:blipFill rotWithShape="1">
            <a:blip r:embed="rId6">
              <a:alphaModFix/>
            </a:blip>
            <a:srcRect b="8196" l="0" r="0" t="8196"/>
            <a:stretch/>
          </p:blipFill>
          <p:spPr>
            <a:xfrm>
              <a:off x="127000" y="88900"/>
              <a:ext cx="8937671" cy="6480001"/>
            </a:xfrm>
            <a:prstGeom prst="rect">
              <a:avLst/>
            </a:prstGeom>
            <a:noFill/>
            <a:ln>
              <a:noFill/>
            </a:ln>
          </p:spPr>
        </p:pic>
        <p:pic>
          <p:nvPicPr>
            <p:cNvPr descr="VR 2.jpg" id="1356" name="Google Shape;1356;p41"/>
            <p:cNvPicPr preferRelativeResize="0"/>
            <p:nvPr/>
          </p:nvPicPr>
          <p:blipFill rotWithShape="1">
            <a:blip r:embed="rId7">
              <a:alphaModFix/>
            </a:blip>
            <a:srcRect b="0" l="0" r="0" t="0"/>
            <a:stretch/>
          </p:blipFill>
          <p:spPr>
            <a:xfrm>
              <a:off x="0" y="0"/>
              <a:ext cx="9191671" cy="6810200"/>
            </a:xfrm>
            <a:prstGeom prst="rect">
              <a:avLst/>
            </a:prstGeom>
            <a:noFill/>
            <a:ln>
              <a:noFill/>
            </a:ln>
          </p:spPr>
        </p:pic>
      </p:grpSp>
      <p:sp>
        <p:nvSpPr>
          <p:cNvPr id="1357" name="Google Shape;1357;p41"/>
          <p:cNvSpPr txBox="1"/>
          <p:nvPr/>
        </p:nvSpPr>
        <p:spPr>
          <a:xfrm>
            <a:off x="7870584" y="10842526"/>
            <a:ext cx="6517910"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8">
                  <a:extLst>
                    <a:ext uri="{A12FA001-AC4F-418D-AE19-62706E023703}">
                      <ahyp:hlinkClr val="tx"/>
                    </a:ext>
                  </a:extLst>
                </a:hlinkClick>
              </a:rPr>
              <a:t>Unity</a:t>
            </a:r>
            <a:endParaRPr b="0" i="0" sz="1400" u="none" cap="none" strike="noStrike">
              <a:solidFill>
                <a:srgbClr val="000000"/>
              </a:solidFill>
              <a:latin typeface="Arial"/>
              <a:ea typeface="Arial"/>
              <a:cs typeface="Arial"/>
              <a:sym typeface="Arial"/>
            </a:endParaRPr>
          </a:p>
        </p:txBody>
      </p:sp>
      <p:pic>
        <p:nvPicPr>
          <p:cNvPr descr="VR.jpg" id="1358" name="Google Shape;1358;p41"/>
          <p:cNvPicPr preferRelativeResize="0"/>
          <p:nvPr/>
        </p:nvPicPr>
        <p:blipFill rotWithShape="1">
          <a:blip r:embed="rId9">
            <a:alphaModFix/>
          </a:blip>
          <a:srcRect b="0" l="0" r="0" t="0"/>
          <a:stretch/>
        </p:blipFill>
        <p:spPr>
          <a:xfrm>
            <a:off x="11308170" y="1895981"/>
            <a:ext cx="3667925" cy="3240001"/>
          </a:xfrm>
          <a:prstGeom prst="rect">
            <a:avLst/>
          </a:prstGeom>
          <a:noFill/>
          <a:ln>
            <a:noFill/>
          </a:ln>
        </p:spPr>
      </p:pic>
      <p:pic>
        <p:nvPicPr>
          <p:cNvPr descr="VR 3.jpg" id="1359" name="Google Shape;1359;p41"/>
          <p:cNvPicPr preferRelativeResize="0"/>
          <p:nvPr/>
        </p:nvPicPr>
        <p:blipFill rotWithShape="1">
          <a:blip r:embed="rId10">
            <a:alphaModFix/>
          </a:blip>
          <a:srcRect b="0" l="7547" r="7546" t="0"/>
          <a:stretch/>
        </p:blipFill>
        <p:spPr>
          <a:xfrm>
            <a:off x="11308173" y="5237956"/>
            <a:ext cx="3667926" cy="3240001"/>
          </a:xfrm>
          <a:prstGeom prst="rect">
            <a:avLst/>
          </a:prstGeom>
          <a:noFill/>
          <a:ln>
            <a:noFill/>
          </a:ln>
        </p:spPr>
      </p:pic>
      <p:pic>
        <p:nvPicPr>
          <p:cNvPr descr="Unity.png" id="1360" name="Google Shape;1360;p41"/>
          <p:cNvPicPr preferRelativeResize="0"/>
          <p:nvPr/>
        </p:nvPicPr>
        <p:blipFill rotWithShape="1">
          <a:blip r:embed="rId11">
            <a:alphaModFix/>
          </a:blip>
          <a:srcRect b="0" l="0" r="0" t="0"/>
          <a:stretch/>
        </p:blipFill>
        <p:spPr>
          <a:xfrm>
            <a:off x="17551646" y="10600502"/>
            <a:ext cx="2954051" cy="1069161"/>
          </a:xfrm>
          <a:prstGeom prst="rect">
            <a:avLst/>
          </a:prstGeom>
          <a:noFill/>
          <a:ln>
            <a:noFill/>
          </a:ln>
        </p:spPr>
      </p:pic>
      <p:sp>
        <p:nvSpPr>
          <p:cNvPr id="1361" name="Google Shape;1361;p41"/>
          <p:cNvSpPr txBox="1"/>
          <p:nvPr/>
        </p:nvSpPr>
        <p:spPr>
          <a:xfrm>
            <a:off x="7870584" y="12366526"/>
            <a:ext cx="6517910" cy="585113"/>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200"/>
              <a:buFont typeface="Helvetica Neue"/>
              <a:buNone/>
            </a:pPr>
            <a:r>
              <a:rPr b="0" i="0" lang="fr-FR" sz="3200" u="sng" cap="none" strike="noStrike">
                <a:solidFill>
                  <a:srgbClr val="FFFFFF"/>
                </a:solidFill>
                <a:latin typeface="Helvetica Neue"/>
                <a:ea typeface="Helvetica Neue"/>
                <a:cs typeface="Helvetica Neue"/>
                <a:sym typeface="Helvetica Neue"/>
                <a:hlinkClick r:id="rId12">
                  <a:extLst>
                    <a:ext uri="{A12FA001-AC4F-418D-AE19-62706E023703}">
                      <ahyp:hlinkClr val="tx"/>
                    </a:ext>
                  </a:extLst>
                </a:hlinkClick>
              </a:rPr>
              <a:t>Unreal</a:t>
            </a:r>
            <a:endParaRPr b="0" i="0" sz="1400" u="none" cap="none" strike="noStrike">
              <a:solidFill>
                <a:srgbClr val="000000"/>
              </a:solidFill>
              <a:latin typeface="Arial"/>
              <a:ea typeface="Arial"/>
              <a:cs typeface="Arial"/>
              <a:sym typeface="Arial"/>
            </a:endParaRPr>
          </a:p>
        </p:txBody>
      </p:sp>
      <p:pic>
        <p:nvPicPr>
          <p:cNvPr descr="Unreal.png" id="1362" name="Google Shape;1362;p41"/>
          <p:cNvPicPr preferRelativeResize="0"/>
          <p:nvPr/>
        </p:nvPicPr>
        <p:blipFill rotWithShape="1">
          <a:blip r:embed="rId13">
            <a:alphaModFix/>
          </a:blip>
          <a:srcRect b="0" l="0" r="0" t="0"/>
          <a:stretch/>
        </p:blipFill>
        <p:spPr>
          <a:xfrm>
            <a:off x="17765368" y="12023386"/>
            <a:ext cx="1463843" cy="161433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42"/>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368" name="Google Shape;1368;p42"/>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369" name="Google Shape;1369;p42"/>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370" name="Google Shape;1370;p42"/>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371" name="Google Shape;1371;p42"/>
          <p:cNvSpPr txBox="1"/>
          <p:nvPr/>
        </p:nvSpPr>
        <p:spPr>
          <a:xfrm>
            <a:off x="7629749"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1372" name="Google Shape;1372;p42"/>
          <p:cNvSpPr txBox="1"/>
          <p:nvPr/>
        </p:nvSpPr>
        <p:spPr>
          <a:xfrm>
            <a:off x="13725749"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1373" name="Google Shape;1373;p42"/>
          <p:cNvSpPr txBox="1"/>
          <p:nvPr/>
        </p:nvSpPr>
        <p:spPr>
          <a:xfrm>
            <a:off x="19811967"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1374" name="Google Shape;1374;p42"/>
          <p:cNvSpPr/>
          <p:nvPr/>
        </p:nvSpPr>
        <p:spPr>
          <a:xfrm flipH="1" rot="10800000">
            <a:off x="8369481" y="11598528"/>
            <a:ext cx="6982801" cy="1296341"/>
          </a:xfrm>
          <a:prstGeom prst="chevron">
            <a:avLst>
              <a:gd fmla="val 50000" name="adj"/>
            </a:avLst>
          </a:prstGeom>
          <a:gradFill>
            <a:gsLst>
              <a:gs pos="0">
                <a:srgbClr val="8D2E76"/>
              </a:gs>
              <a:gs pos="49000">
                <a:srgbClr val="8D2E76"/>
              </a:gs>
              <a:gs pos="50000">
                <a:srgbClr val="AF3676"/>
              </a:gs>
              <a:gs pos="100000">
                <a:srgbClr val="AF3676"/>
              </a:gs>
            </a:gsLst>
            <a:lin ang="54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Quattrocento Sans"/>
              <a:buNone/>
            </a:pPr>
            <a:r>
              <a:t/>
            </a:r>
            <a:endParaRPr b="1" i="0" sz="3000" u="none" cap="none" strike="noStrike">
              <a:solidFill>
                <a:srgbClr val="000000"/>
              </a:solidFill>
              <a:latin typeface="Helvetica Neue"/>
              <a:ea typeface="Helvetica Neue"/>
              <a:cs typeface="Helvetica Neue"/>
              <a:sym typeface="Helvetica Neue"/>
            </a:endParaRPr>
          </a:p>
        </p:txBody>
      </p:sp>
      <p:sp>
        <p:nvSpPr>
          <p:cNvPr id="1375" name="Google Shape;1375;p42"/>
          <p:cNvSpPr txBox="1"/>
          <p:nvPr/>
        </p:nvSpPr>
        <p:spPr>
          <a:xfrm>
            <a:off x="9589483" y="11497408"/>
            <a:ext cx="3870445" cy="12954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FFFFFF"/>
              </a:buClr>
              <a:buSzPts val="8000"/>
              <a:buFont typeface="Times New Roman"/>
              <a:buNone/>
            </a:pPr>
            <a:r>
              <a:rPr b="1" i="1" lang="fr-FR" sz="8000" u="none" cap="none" strike="noStrike">
                <a:solidFill>
                  <a:srgbClr val="FFFFFF"/>
                </a:solidFill>
                <a:latin typeface="Times New Roman"/>
                <a:ea typeface="Times New Roman"/>
                <a:cs typeface="Times New Roman"/>
                <a:sym typeface="Times New Roman"/>
              </a:rPr>
              <a:t>Agenda</a:t>
            </a:r>
            <a:endParaRPr b="0" i="0" sz="1400" u="none" cap="none" strike="noStrike">
              <a:solidFill>
                <a:srgbClr val="000000"/>
              </a:solidFill>
              <a:latin typeface="Arial"/>
              <a:ea typeface="Arial"/>
              <a:cs typeface="Arial"/>
              <a:sym typeface="Arial"/>
            </a:endParaRPr>
          </a:p>
        </p:txBody>
      </p:sp>
      <p:sp>
        <p:nvSpPr>
          <p:cNvPr id="1376" name="Google Shape;1376;p42"/>
          <p:cNvSpPr txBox="1"/>
          <p:nvPr/>
        </p:nvSpPr>
        <p:spPr>
          <a:xfrm>
            <a:off x="1523968"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pic>
        <p:nvPicPr>
          <p:cNvPr descr="image20.png" id="1377" name="Google Shape;1377;p42"/>
          <p:cNvPicPr preferRelativeResize="0"/>
          <p:nvPr/>
        </p:nvPicPr>
        <p:blipFill rotWithShape="1">
          <a:blip r:embed="rId3">
            <a:alphaModFix/>
          </a:blip>
          <a:srcRect b="0" l="0" r="0" t="0"/>
          <a:stretch/>
        </p:blipFill>
        <p:spPr>
          <a:xfrm>
            <a:off x="2424153" y="3732827"/>
            <a:ext cx="1247693" cy="1065737"/>
          </a:xfrm>
          <a:prstGeom prst="rect">
            <a:avLst/>
          </a:prstGeom>
          <a:noFill/>
          <a:ln>
            <a:noFill/>
          </a:ln>
        </p:spPr>
      </p:pic>
      <p:pic>
        <p:nvPicPr>
          <p:cNvPr descr="image22.png" id="1378" name="Google Shape;1378;p42"/>
          <p:cNvPicPr preferRelativeResize="0"/>
          <p:nvPr/>
        </p:nvPicPr>
        <p:blipFill rotWithShape="1">
          <a:blip r:embed="rId4">
            <a:alphaModFix/>
          </a:blip>
          <a:srcRect b="0" l="0" r="0" t="0"/>
          <a:stretch/>
        </p:blipFill>
        <p:spPr>
          <a:xfrm>
            <a:off x="8594107" y="3732827"/>
            <a:ext cx="1083138" cy="1317329"/>
          </a:xfrm>
          <a:prstGeom prst="rect">
            <a:avLst/>
          </a:prstGeom>
          <a:noFill/>
          <a:ln>
            <a:noFill/>
          </a:ln>
        </p:spPr>
      </p:pic>
      <p:pic>
        <p:nvPicPr>
          <p:cNvPr descr="image24.png" id="1379" name="Google Shape;1379;p42"/>
          <p:cNvPicPr preferRelativeResize="0"/>
          <p:nvPr/>
        </p:nvPicPr>
        <p:blipFill rotWithShape="1">
          <a:blip r:embed="rId5">
            <a:alphaModFix/>
          </a:blip>
          <a:srcRect b="0" l="0" r="0" t="0"/>
          <a:stretch/>
        </p:blipFill>
        <p:spPr>
          <a:xfrm>
            <a:off x="20818476" y="3757855"/>
            <a:ext cx="1035051" cy="1035051"/>
          </a:xfrm>
          <a:prstGeom prst="rect">
            <a:avLst/>
          </a:prstGeom>
          <a:noFill/>
          <a:ln>
            <a:noFill/>
          </a:ln>
        </p:spPr>
      </p:pic>
      <p:pic>
        <p:nvPicPr>
          <p:cNvPr descr="image26.png" id="1380" name="Google Shape;1380;p42"/>
          <p:cNvPicPr preferRelativeResize="0"/>
          <p:nvPr/>
        </p:nvPicPr>
        <p:blipFill rotWithShape="1">
          <a:blip r:embed="rId6">
            <a:alphaModFix/>
          </a:blip>
          <a:srcRect b="0" l="0" r="0" t="0"/>
          <a:stretch/>
        </p:blipFill>
        <p:spPr>
          <a:xfrm>
            <a:off x="14648116" y="3732827"/>
            <a:ext cx="1203333" cy="1060079"/>
          </a:xfrm>
          <a:prstGeom prst="rect">
            <a:avLst/>
          </a:prstGeom>
          <a:noFill/>
          <a:ln>
            <a:noFill/>
          </a:ln>
        </p:spPr>
      </p:pic>
      <p:sp>
        <p:nvSpPr>
          <p:cNvPr id="1381" name="Google Shape;1381;p42"/>
          <p:cNvSpPr txBox="1"/>
          <p:nvPr/>
        </p:nvSpPr>
        <p:spPr>
          <a:xfrm>
            <a:off x="7156285" y="9700830"/>
            <a:ext cx="4461128" cy="817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How to do it? </a:t>
            </a:r>
            <a:endParaRPr b="0" i="0" sz="1400" u="none" cap="none" strike="noStrike">
              <a:solidFill>
                <a:srgbClr val="000000"/>
              </a:solidFill>
              <a:latin typeface="Arial"/>
              <a:ea typeface="Arial"/>
              <a:cs typeface="Arial"/>
              <a:sym typeface="Arial"/>
            </a:endParaRPr>
          </a:p>
        </p:txBody>
      </p:sp>
      <p:sp>
        <p:nvSpPr>
          <p:cNvPr id="1382" name="Google Shape;1382;p42"/>
          <p:cNvSpPr txBox="1"/>
          <p:nvPr/>
        </p:nvSpPr>
        <p:spPr>
          <a:xfrm>
            <a:off x="13252285" y="9700830"/>
            <a:ext cx="3994995"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Prototyping your Idea !</a:t>
            </a:r>
            <a:endParaRPr b="0" i="0" sz="1400" u="none" cap="none" strike="noStrike">
              <a:solidFill>
                <a:srgbClr val="000000"/>
              </a:solidFill>
              <a:latin typeface="Arial"/>
              <a:ea typeface="Arial"/>
              <a:cs typeface="Arial"/>
              <a:sym typeface="Arial"/>
            </a:endParaRPr>
          </a:p>
        </p:txBody>
      </p:sp>
      <p:sp>
        <p:nvSpPr>
          <p:cNvPr id="1383" name="Google Shape;1383;p42"/>
          <p:cNvSpPr txBox="1"/>
          <p:nvPr/>
        </p:nvSpPr>
        <p:spPr>
          <a:xfrm>
            <a:off x="19338503" y="9700830"/>
            <a:ext cx="3994995"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Conclusion of the Day </a:t>
            </a:r>
            <a:endParaRPr b="0" i="0" sz="1400" u="none" cap="none" strike="noStrike">
              <a:solidFill>
                <a:srgbClr val="000000"/>
              </a:solidFill>
              <a:latin typeface="Arial"/>
              <a:ea typeface="Arial"/>
              <a:cs typeface="Arial"/>
              <a:sym typeface="Arial"/>
            </a:endParaRPr>
          </a:p>
        </p:txBody>
      </p:sp>
      <p:sp>
        <p:nvSpPr>
          <p:cNvPr id="1384" name="Google Shape;1384;p42"/>
          <p:cNvSpPr txBox="1"/>
          <p:nvPr/>
        </p:nvSpPr>
        <p:spPr>
          <a:xfrm>
            <a:off x="128797" y="9700830"/>
            <a:ext cx="5874639"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Why prototyping matters? . </a:t>
            </a:r>
            <a:endParaRPr b="0" i="0" sz="1400" u="none" cap="none" strike="noStrike">
              <a:solidFill>
                <a:srgbClr val="000000"/>
              </a:solidFill>
              <a:latin typeface="Arial"/>
              <a:ea typeface="Arial"/>
              <a:cs typeface="Arial"/>
              <a:sym typeface="Arial"/>
            </a:endParaRPr>
          </a:p>
        </p:txBody>
      </p:sp>
      <p:pic>
        <p:nvPicPr>
          <p:cNvPr descr="image28.png" id="1385" name="Google Shape;1385;p42"/>
          <p:cNvPicPr preferRelativeResize="0"/>
          <p:nvPr/>
        </p:nvPicPr>
        <p:blipFill rotWithShape="1">
          <a:blip r:embed="rId7">
            <a:alphaModFix/>
          </a:blip>
          <a:srcRect b="0" l="0" r="0" t="0"/>
          <a:stretch/>
        </p:blipFill>
        <p:spPr>
          <a:xfrm>
            <a:off x="13121513" y="4887"/>
            <a:ext cx="10119487" cy="426066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43"/>
          <p:cNvSpPr txBox="1"/>
          <p:nvPr>
            <p:ph type="title"/>
          </p:nvPr>
        </p:nvSpPr>
        <p:spPr>
          <a:xfrm>
            <a:off x="-363765" y="4572000"/>
            <a:ext cx="4624614" cy="2286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7030A0"/>
              </a:buClr>
              <a:buSzPts val="11000"/>
              <a:buFont typeface="Avenir"/>
              <a:buNone/>
            </a:pPr>
            <a:r>
              <a:rPr lang="fr-FR">
                <a:solidFill>
                  <a:srgbClr val="7030A0"/>
                </a:solidFill>
              </a:rPr>
              <a:t>Plan</a:t>
            </a:r>
            <a:endParaRPr/>
          </a:p>
        </p:txBody>
      </p:sp>
      <p:pic>
        <p:nvPicPr>
          <p:cNvPr id="1391" name="Google Shape;1391;p43"/>
          <p:cNvPicPr preferRelativeResize="0"/>
          <p:nvPr/>
        </p:nvPicPr>
        <p:blipFill rotWithShape="1">
          <a:blip r:embed="rId3">
            <a:alphaModFix/>
          </a:blip>
          <a:srcRect b="0" l="0" r="0" t="0"/>
          <a:stretch/>
        </p:blipFill>
        <p:spPr>
          <a:xfrm>
            <a:off x="5238380" y="0"/>
            <a:ext cx="19145620" cy="13716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pic>
        <p:nvPicPr>
          <p:cNvPr descr="you.jpg" id="1396" name="Google Shape;1396;p44"/>
          <p:cNvPicPr preferRelativeResize="0"/>
          <p:nvPr>
            <p:ph idx="2" type="pic"/>
          </p:nvPr>
        </p:nvPicPr>
        <p:blipFill rotWithShape="1">
          <a:blip r:embed="rId3">
            <a:alphaModFix/>
          </a:blip>
          <a:srcRect b="0" l="18853" r="18853" t="0"/>
          <a:stretch/>
        </p:blipFill>
        <p:spPr>
          <a:xfrm>
            <a:off x="14859000" y="1123950"/>
            <a:ext cx="9525000" cy="11468100"/>
          </a:xfrm>
          <a:prstGeom prst="rect">
            <a:avLst/>
          </a:prstGeom>
          <a:noFill/>
          <a:ln>
            <a:noFill/>
          </a:ln>
        </p:spPr>
      </p:pic>
      <p:sp>
        <p:nvSpPr>
          <p:cNvPr id="1397" name="Google Shape;1397;p44"/>
          <p:cNvSpPr txBox="1"/>
          <p:nvPr>
            <p:ph type="title"/>
          </p:nvPr>
        </p:nvSpPr>
        <p:spPr>
          <a:xfrm>
            <a:off x="-25280" y="183060"/>
            <a:ext cx="15187505" cy="2297922"/>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7030A0"/>
              </a:buClr>
              <a:buSzPts val="11000"/>
              <a:buFont typeface="Avenir"/>
              <a:buNone/>
            </a:pPr>
            <a:r>
              <a:rPr b="0" i="0" lang="fr-FR" sz="11000" u="none" cap="none" strike="noStrike">
                <a:solidFill>
                  <a:srgbClr val="7030A0"/>
                </a:solidFill>
                <a:latin typeface="Avenir"/>
                <a:ea typeface="Avenir"/>
                <a:cs typeface="Avenir"/>
                <a:sym typeface="Avenir"/>
              </a:rPr>
              <a:t>Prototyping your Idea</a:t>
            </a:r>
            <a:endParaRPr/>
          </a:p>
        </p:txBody>
      </p:sp>
      <p:sp>
        <p:nvSpPr>
          <p:cNvPr id="1398" name="Google Shape;1398;p44"/>
          <p:cNvSpPr txBox="1"/>
          <p:nvPr>
            <p:ph idx="1" type="body"/>
          </p:nvPr>
        </p:nvSpPr>
        <p:spPr>
          <a:xfrm>
            <a:off x="423134" y="2641950"/>
            <a:ext cx="12513572" cy="6719763"/>
          </a:xfrm>
          <a:prstGeom prst="rect">
            <a:avLst/>
          </a:prstGeom>
          <a:noFill/>
          <a:ln>
            <a:noFill/>
          </a:ln>
        </p:spPr>
        <p:txBody>
          <a:bodyPr anchorCtr="0" anchor="t" bIns="50800" lIns="50800" spcFirstLastPara="1" rIns="50800" wrap="square" tIns="50800">
            <a:normAutofit/>
          </a:bodyPr>
          <a:lstStyle/>
          <a:p>
            <a:pPr indent="0" lvl="0" marL="0" rtl="0" algn="l">
              <a:lnSpc>
                <a:spcPct val="100000"/>
              </a:lnSpc>
              <a:spcBef>
                <a:spcPts val="0"/>
              </a:spcBef>
              <a:spcAft>
                <a:spcPts val="0"/>
              </a:spcAft>
              <a:buClr>
                <a:srgbClr val="000000"/>
              </a:buClr>
              <a:buSzPts val="5500"/>
              <a:buFont typeface="Libre Baskerville"/>
              <a:buNone/>
            </a:pPr>
            <a:r>
              <a:rPr b="1" lang="fr-FR"/>
              <a:t>Goal: </a:t>
            </a:r>
            <a:endParaRPr/>
          </a:p>
          <a:p>
            <a:pPr indent="0" lvl="0" marL="0" rtl="0" algn="l">
              <a:lnSpc>
                <a:spcPct val="100000"/>
              </a:lnSpc>
              <a:spcBef>
                <a:spcPts val="0"/>
              </a:spcBef>
              <a:spcAft>
                <a:spcPts val="0"/>
              </a:spcAft>
              <a:buClr>
                <a:srgbClr val="000000"/>
              </a:buClr>
              <a:buSzPts val="5500"/>
              <a:buFont typeface="Libre Baskerville"/>
              <a:buNone/>
            </a:pPr>
            <a:r>
              <a:rPr lang="fr-FR"/>
              <a:t>Morning:</a:t>
            </a:r>
            <a:endParaRPr/>
          </a:p>
          <a:p>
            <a:pPr indent="0" lvl="0" marL="0" rtl="0" algn="l">
              <a:lnSpc>
                <a:spcPct val="100000"/>
              </a:lnSpc>
              <a:spcBef>
                <a:spcPts val="0"/>
              </a:spcBef>
              <a:spcAft>
                <a:spcPts val="0"/>
              </a:spcAft>
              <a:buClr>
                <a:srgbClr val="000000"/>
              </a:buClr>
              <a:buSzPts val="5500"/>
              <a:buFont typeface="Libre Baskerville"/>
              <a:buNone/>
            </a:pPr>
            <a:r>
              <a:rPr lang="fr-FR"/>
              <a:t>Have an</a:t>
            </a:r>
            <a:r>
              <a:rPr lang="fr-FR" sz="5500">
                <a:latin typeface="Libre Baskerville"/>
                <a:ea typeface="Libre Baskerville"/>
                <a:cs typeface="Libre Baskerville"/>
                <a:sym typeface="Libre Baskerville"/>
              </a:rPr>
              <a:t> Intermediary design object</a:t>
            </a:r>
            <a:endParaRPr/>
          </a:p>
          <a:p>
            <a:pPr indent="0" lvl="0" marL="0" rtl="0" algn="l">
              <a:lnSpc>
                <a:spcPct val="100000"/>
              </a:lnSpc>
              <a:spcBef>
                <a:spcPts val="0"/>
              </a:spcBef>
              <a:spcAft>
                <a:spcPts val="0"/>
              </a:spcAft>
              <a:buClr>
                <a:srgbClr val="000000"/>
              </a:buClr>
              <a:buSzPts val="5500"/>
              <a:buFont typeface="Libre Baskerville"/>
              <a:buNone/>
            </a:pPr>
            <a:r>
              <a:t/>
            </a:r>
            <a:endParaRPr/>
          </a:p>
          <a:p>
            <a:pPr indent="0" lvl="0" marL="0" rtl="0" algn="l">
              <a:lnSpc>
                <a:spcPct val="100000"/>
              </a:lnSpc>
              <a:spcBef>
                <a:spcPts val="0"/>
              </a:spcBef>
              <a:spcAft>
                <a:spcPts val="0"/>
              </a:spcAft>
              <a:buClr>
                <a:srgbClr val="000000"/>
              </a:buClr>
              <a:buSzPts val="5500"/>
              <a:buFont typeface="Libre Baskerville"/>
              <a:buNone/>
            </a:pPr>
            <a:r>
              <a:rPr lang="fr-FR"/>
              <a:t>Afternoon</a:t>
            </a:r>
            <a:endParaRPr/>
          </a:p>
          <a:p>
            <a:pPr indent="0" lvl="0" marL="0" rtl="0" algn="l">
              <a:lnSpc>
                <a:spcPct val="100000"/>
              </a:lnSpc>
              <a:spcBef>
                <a:spcPts val="0"/>
              </a:spcBef>
              <a:spcAft>
                <a:spcPts val="0"/>
              </a:spcAft>
              <a:buClr>
                <a:srgbClr val="000000"/>
              </a:buClr>
              <a:buSzPts val="5500"/>
              <a:buFont typeface="Libre Baskerville"/>
              <a:buNone/>
            </a:pPr>
            <a:r>
              <a:rPr lang="fr-FR"/>
              <a:t>To test with users</a:t>
            </a:r>
            <a:endParaRPr/>
          </a:p>
          <a:p>
            <a:pPr indent="0" lvl="0" marL="0" rtl="0" algn="l">
              <a:lnSpc>
                <a:spcPct val="100000"/>
              </a:lnSpc>
              <a:spcBef>
                <a:spcPts val="0"/>
              </a:spcBef>
              <a:spcAft>
                <a:spcPts val="0"/>
              </a:spcAft>
              <a:buClr>
                <a:srgbClr val="000000"/>
              </a:buClr>
              <a:buSzPts val="5500"/>
              <a:buFont typeface="Libre Baskerville"/>
              <a:buNone/>
            </a:pPr>
            <a:r>
              <a:t/>
            </a:r>
            <a:endParaRPr/>
          </a:p>
          <a:p>
            <a:pPr indent="0" lvl="0" marL="0" rtl="0" algn="l">
              <a:lnSpc>
                <a:spcPct val="100000"/>
              </a:lnSpc>
              <a:spcBef>
                <a:spcPts val="0"/>
              </a:spcBef>
              <a:spcAft>
                <a:spcPts val="0"/>
              </a:spcAft>
              <a:buClr>
                <a:srgbClr val="000000"/>
              </a:buClr>
              <a:buSzPts val="5500"/>
              <a:buFont typeface="Libre Baskerville"/>
              <a:buNone/>
            </a:pPr>
            <a:r>
              <a:t/>
            </a:r>
            <a:endParaRPr/>
          </a:p>
          <a:p>
            <a:pPr indent="0" lvl="0" marL="0" rtl="0" algn="l">
              <a:lnSpc>
                <a:spcPct val="100000"/>
              </a:lnSpc>
              <a:spcBef>
                <a:spcPts val="0"/>
              </a:spcBef>
              <a:spcAft>
                <a:spcPts val="0"/>
              </a:spcAft>
              <a:buClr>
                <a:srgbClr val="000000"/>
              </a:buClr>
              <a:buSzPts val="5500"/>
              <a:buFont typeface="Libre Baskerville"/>
              <a:buNone/>
            </a:pPr>
            <a:r>
              <a:t/>
            </a:r>
            <a:endParaRPr/>
          </a:p>
          <a:p>
            <a:pPr indent="0" lvl="0" marL="0" rtl="0" algn="l">
              <a:lnSpc>
                <a:spcPct val="100000"/>
              </a:lnSpc>
              <a:spcBef>
                <a:spcPts val="0"/>
              </a:spcBef>
              <a:spcAft>
                <a:spcPts val="0"/>
              </a:spcAft>
              <a:buClr>
                <a:srgbClr val="000000"/>
              </a:buClr>
              <a:buSzPts val="5500"/>
              <a:buFont typeface="Libre Baskerville"/>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2" name="Shape 1402"/>
        <p:cNvGrpSpPr/>
        <p:nvPr/>
      </p:nvGrpSpPr>
      <p:grpSpPr>
        <a:xfrm>
          <a:off x="0" y="0"/>
          <a:ext cx="0" cy="0"/>
          <a:chOff x="0" y="0"/>
          <a:chExt cx="0" cy="0"/>
        </a:xfrm>
      </p:grpSpPr>
      <p:sp>
        <p:nvSpPr>
          <p:cNvPr id="1403" name="Google Shape;1403;p45"/>
          <p:cNvSpPr txBox="1"/>
          <p:nvPr>
            <p:ph idx="4294967295" type="title"/>
          </p:nvPr>
        </p:nvSpPr>
        <p:spPr>
          <a:xfrm>
            <a:off x="9576626" y="757287"/>
            <a:ext cx="14255444" cy="3231239"/>
          </a:xfrm>
          <a:prstGeom prst="rect">
            <a:avLst/>
          </a:prstGeom>
          <a:noFill/>
          <a:ln>
            <a:noFill/>
          </a:ln>
        </p:spPr>
        <p:txBody>
          <a:bodyPr anchorCtr="0" anchor="ctr" bIns="50800" lIns="50800" spcFirstLastPara="1" rIns="50800" wrap="square" tIns="50800">
            <a:normAutofit fontScale="90000"/>
          </a:bodyPr>
          <a:lstStyle/>
          <a:p>
            <a:pPr indent="0" lvl="1" marL="0" rtl="0" algn="r">
              <a:lnSpc>
                <a:spcPct val="100000"/>
              </a:lnSpc>
              <a:spcBef>
                <a:spcPts val="0"/>
              </a:spcBef>
              <a:spcAft>
                <a:spcPts val="0"/>
              </a:spcAft>
              <a:buClr>
                <a:srgbClr val="000000"/>
              </a:buClr>
              <a:buSzPct val="100000"/>
              <a:buFont typeface="Avenir"/>
              <a:buNone/>
            </a:pPr>
            <a:r>
              <a:rPr lang="fr-FR">
                <a:latin typeface="Avenir"/>
                <a:ea typeface="Avenir"/>
                <a:cs typeface="Avenir"/>
                <a:sym typeface="Avenir"/>
              </a:rPr>
              <a:t>In resume, </a:t>
            </a:r>
            <a:endParaRPr/>
          </a:p>
          <a:p>
            <a:pPr indent="0" lvl="1" marL="0" rtl="0" algn="r">
              <a:lnSpc>
                <a:spcPct val="100000"/>
              </a:lnSpc>
              <a:spcBef>
                <a:spcPts val="0"/>
              </a:spcBef>
              <a:spcAft>
                <a:spcPts val="0"/>
              </a:spcAft>
              <a:buClr>
                <a:srgbClr val="000000"/>
              </a:buClr>
              <a:buSzPct val="100000"/>
              <a:buFont typeface="Avenir"/>
              <a:buNone/>
            </a:pPr>
            <a:r>
              <a:rPr lang="fr-FR">
                <a:latin typeface="Avenir"/>
                <a:ea typeface="Avenir"/>
                <a:cs typeface="Avenir"/>
                <a:sym typeface="Avenir"/>
              </a:rPr>
              <a:t>What Technologies?</a:t>
            </a:r>
            <a:endParaRPr/>
          </a:p>
        </p:txBody>
      </p:sp>
      <p:sp>
        <p:nvSpPr>
          <p:cNvPr id="1404" name="Google Shape;1404;p45"/>
          <p:cNvSpPr/>
          <p:nvPr/>
        </p:nvSpPr>
        <p:spPr>
          <a:xfrm>
            <a:off x="7726818" y="4315189"/>
            <a:ext cx="2160001" cy="2160001"/>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rPr b="0" i="0" lang="fr-FR" sz="5000" u="none" cap="none" strike="noStrike">
                <a:solidFill>
                  <a:srgbClr val="FFFFFF"/>
                </a:solidFill>
                <a:latin typeface="Helvetica Neue"/>
                <a:ea typeface="Helvetica Neue"/>
                <a:cs typeface="Helvetica Neue"/>
                <a:sym typeface="Helvetica Neue"/>
              </a:rPr>
              <a:t>2D</a:t>
            </a:r>
            <a:endParaRPr b="0" i="0" sz="1400" u="none" cap="none" strike="noStrike">
              <a:solidFill>
                <a:srgbClr val="000000"/>
              </a:solidFill>
              <a:latin typeface="Arial"/>
              <a:ea typeface="Arial"/>
              <a:cs typeface="Arial"/>
              <a:sym typeface="Arial"/>
            </a:endParaRPr>
          </a:p>
        </p:txBody>
      </p:sp>
      <p:sp>
        <p:nvSpPr>
          <p:cNvPr id="1405" name="Google Shape;1405;p45"/>
          <p:cNvSpPr/>
          <p:nvPr/>
        </p:nvSpPr>
        <p:spPr>
          <a:xfrm>
            <a:off x="7726818" y="7246853"/>
            <a:ext cx="2160001" cy="2160001"/>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rPr b="0" i="0" lang="fr-FR" sz="5000" u="none" cap="none" strike="noStrike">
                <a:solidFill>
                  <a:srgbClr val="FFFFFF"/>
                </a:solidFill>
                <a:latin typeface="Helvetica Neue"/>
                <a:ea typeface="Helvetica Neue"/>
                <a:cs typeface="Helvetica Neue"/>
                <a:sym typeface="Helvetica Neue"/>
              </a:rPr>
              <a:t>3D</a:t>
            </a:r>
            <a:endParaRPr b="0" i="0" sz="1400" u="none" cap="none" strike="noStrike">
              <a:solidFill>
                <a:srgbClr val="000000"/>
              </a:solidFill>
              <a:latin typeface="Arial"/>
              <a:ea typeface="Arial"/>
              <a:cs typeface="Arial"/>
              <a:sym typeface="Arial"/>
            </a:endParaRPr>
          </a:p>
        </p:txBody>
      </p:sp>
      <p:sp>
        <p:nvSpPr>
          <p:cNvPr id="1406" name="Google Shape;1406;p45"/>
          <p:cNvSpPr/>
          <p:nvPr/>
        </p:nvSpPr>
        <p:spPr>
          <a:xfrm>
            <a:off x="7726818" y="10178518"/>
            <a:ext cx="2160001" cy="2160001"/>
          </a:xfrm>
          <a:prstGeom prst="ellipse">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a:buNone/>
            </a:pPr>
            <a:r>
              <a:rPr b="0" i="0" lang="fr-FR" sz="5000" u="none" cap="none" strike="noStrike">
                <a:solidFill>
                  <a:srgbClr val="FFFFFF"/>
                </a:solidFill>
                <a:latin typeface="Helvetica Neue"/>
                <a:ea typeface="Helvetica Neue"/>
                <a:cs typeface="Helvetica Neue"/>
                <a:sym typeface="Helvetica Neue"/>
              </a:rPr>
              <a:t>3D/4D</a:t>
            </a:r>
            <a:endParaRPr b="0" i="0" sz="1400" u="none" cap="none" strike="noStrike">
              <a:solidFill>
                <a:srgbClr val="000000"/>
              </a:solidFill>
              <a:latin typeface="Arial"/>
              <a:ea typeface="Arial"/>
              <a:cs typeface="Arial"/>
              <a:sym typeface="Arial"/>
            </a:endParaRPr>
          </a:p>
        </p:txBody>
      </p:sp>
      <p:sp>
        <p:nvSpPr>
          <p:cNvPr id="1407" name="Google Shape;1407;p45"/>
          <p:cNvSpPr txBox="1"/>
          <p:nvPr/>
        </p:nvSpPr>
        <p:spPr>
          <a:xfrm>
            <a:off x="10427924" y="5192857"/>
            <a:ext cx="12234051" cy="585113"/>
          </a:xfrm>
          <a:prstGeom prst="rect">
            <a:avLst/>
          </a:prstGeom>
          <a:solidFill>
            <a:srgbClr val="025699"/>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pic>
        <p:nvPicPr>
          <p:cNvPr descr="LF2L.jpg" id="1412" name="Google Shape;1412;p46"/>
          <p:cNvPicPr preferRelativeResize="0"/>
          <p:nvPr>
            <p:ph idx="2" type="pic"/>
          </p:nvPr>
        </p:nvPicPr>
        <p:blipFill rotWithShape="1">
          <a:blip r:embed="rId3">
            <a:alphaModFix/>
          </a:blip>
          <a:srcRect b="0" l="874" r="874" t="0"/>
          <a:stretch/>
        </p:blipFill>
        <p:spPr>
          <a:xfrm>
            <a:off x="0" y="0"/>
            <a:ext cx="24384000" cy="13716000"/>
          </a:xfrm>
          <a:prstGeom prst="rect">
            <a:avLst/>
          </a:prstGeom>
          <a:noFill/>
          <a:ln>
            <a:noFill/>
          </a:ln>
        </p:spPr>
      </p:pic>
      <p:sp>
        <p:nvSpPr>
          <p:cNvPr id="1413" name="Google Shape;1413;p46"/>
          <p:cNvSpPr/>
          <p:nvPr/>
        </p:nvSpPr>
        <p:spPr>
          <a:xfrm>
            <a:off x="44338" y="33016"/>
            <a:ext cx="24384001" cy="13716001"/>
          </a:xfrm>
          <a:prstGeom prst="rect">
            <a:avLst/>
          </a:prstGeom>
          <a:solidFill>
            <a:srgbClr val="EF7A00">
              <a:alpha val="4666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414" name="Google Shape;1414;p46"/>
          <p:cNvSpPr txBox="1"/>
          <p:nvPr>
            <p:ph idx="4294967295" type="title"/>
          </p:nvPr>
        </p:nvSpPr>
        <p:spPr>
          <a:xfrm>
            <a:off x="56756" y="2208362"/>
            <a:ext cx="24359165" cy="3568698"/>
          </a:xfrm>
          <a:prstGeom prst="rect">
            <a:avLst/>
          </a:prstGeom>
          <a:gradFill>
            <a:gsLst>
              <a:gs pos="0">
                <a:srgbClr val="F3B802"/>
              </a:gs>
              <a:gs pos="100000">
                <a:srgbClr val="EB7E22"/>
              </a:gs>
            </a:gsLst>
            <a:lin ang="5400000" scaled="0"/>
          </a:grad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11000"/>
              <a:buFont typeface="Avenir"/>
              <a:buNone/>
            </a:pPr>
            <a:r>
              <a:rPr lang="fr-FR">
                <a:solidFill>
                  <a:srgbClr val="FFFFFF"/>
                </a:solidFill>
              </a:rPr>
              <a:t>Now,</a:t>
            </a:r>
            <a:endParaRPr/>
          </a:p>
          <a:p>
            <a:pPr indent="0" lvl="0" marL="0" rtl="0" algn="ctr">
              <a:lnSpc>
                <a:spcPct val="100000"/>
              </a:lnSpc>
              <a:spcBef>
                <a:spcPts val="0"/>
              </a:spcBef>
              <a:spcAft>
                <a:spcPts val="0"/>
              </a:spcAft>
              <a:buClr>
                <a:srgbClr val="FFFFFF"/>
              </a:buClr>
              <a:buSzPts val="11000"/>
              <a:buFont typeface="Avenir"/>
              <a:buNone/>
            </a:pPr>
            <a:r>
              <a:rPr lang="fr-FR">
                <a:solidFill>
                  <a:srgbClr val="FFFFFF"/>
                </a:solidFill>
              </a:rPr>
              <a:t>It’s your turn for Do-It-Yourself…</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4084"/>
        </a:solidFill>
      </p:bgPr>
    </p:bg>
    <p:spTree>
      <p:nvGrpSpPr>
        <p:cNvPr id="1418" name="Shape 1418"/>
        <p:cNvGrpSpPr/>
        <p:nvPr/>
      </p:nvGrpSpPr>
      <p:grpSpPr>
        <a:xfrm>
          <a:off x="0" y="0"/>
          <a:ext cx="0" cy="0"/>
          <a:chOff x="0" y="0"/>
          <a:chExt cx="0" cy="0"/>
        </a:xfrm>
      </p:grpSpPr>
      <p:pic>
        <p:nvPicPr>
          <p:cNvPr id="1419" name="Google Shape;1419;p3"/>
          <p:cNvPicPr preferRelativeResize="0"/>
          <p:nvPr/>
        </p:nvPicPr>
        <p:blipFill rotWithShape="1">
          <a:blip r:embed="rId3">
            <a:alphaModFix/>
          </a:blip>
          <a:srcRect b="0" l="0" r="0" t="0"/>
          <a:stretch/>
        </p:blipFill>
        <p:spPr>
          <a:xfrm>
            <a:off x="19354800" y="12319000"/>
            <a:ext cx="5029200" cy="1397000"/>
          </a:xfrm>
          <a:prstGeom prst="rect">
            <a:avLst/>
          </a:prstGeom>
          <a:noFill/>
          <a:ln>
            <a:noFill/>
          </a:ln>
        </p:spPr>
      </p:pic>
      <p:pic>
        <p:nvPicPr>
          <p:cNvPr id="1420" name="Google Shape;1420;p3"/>
          <p:cNvPicPr preferRelativeResize="0"/>
          <p:nvPr/>
        </p:nvPicPr>
        <p:blipFill rotWithShape="1">
          <a:blip r:embed="rId4">
            <a:alphaModFix/>
          </a:blip>
          <a:srcRect b="0" l="0" r="0" t="0"/>
          <a:stretch/>
        </p:blipFill>
        <p:spPr>
          <a:xfrm>
            <a:off x="17221200" y="2984642"/>
            <a:ext cx="7162800" cy="9144000"/>
          </a:xfrm>
          <a:prstGeom prst="rect">
            <a:avLst/>
          </a:prstGeom>
          <a:noFill/>
          <a:ln>
            <a:noFill/>
          </a:ln>
        </p:spPr>
      </p:pic>
      <p:pic>
        <p:nvPicPr>
          <p:cNvPr id="1421" name="Google Shape;1421;p3"/>
          <p:cNvPicPr preferRelativeResize="0"/>
          <p:nvPr/>
        </p:nvPicPr>
        <p:blipFill rotWithShape="1">
          <a:blip r:embed="rId5">
            <a:alphaModFix/>
          </a:blip>
          <a:srcRect b="0" l="0" r="0" t="0"/>
          <a:stretch/>
        </p:blipFill>
        <p:spPr>
          <a:xfrm>
            <a:off x="13355548" y="12319000"/>
            <a:ext cx="5029200" cy="1397000"/>
          </a:xfrm>
          <a:prstGeom prst="rect">
            <a:avLst/>
          </a:prstGeom>
          <a:noFill/>
          <a:ln>
            <a:noFill/>
          </a:ln>
        </p:spPr>
      </p:pic>
      <p:pic>
        <p:nvPicPr>
          <p:cNvPr id="1422" name="Google Shape;1422;p3"/>
          <p:cNvPicPr preferRelativeResize="0"/>
          <p:nvPr/>
        </p:nvPicPr>
        <p:blipFill rotWithShape="1">
          <a:blip r:embed="rId6">
            <a:alphaModFix/>
          </a:blip>
          <a:srcRect b="0" l="0" r="0" t="0"/>
          <a:stretch/>
        </p:blipFill>
        <p:spPr>
          <a:xfrm>
            <a:off x="88900" y="12319000"/>
            <a:ext cx="5029200" cy="1397000"/>
          </a:xfrm>
          <a:prstGeom prst="rect">
            <a:avLst/>
          </a:prstGeom>
          <a:noFill/>
          <a:ln>
            <a:noFill/>
          </a:ln>
        </p:spPr>
      </p:pic>
      <p:pic>
        <p:nvPicPr>
          <p:cNvPr id="1423" name="Google Shape;1423;p3"/>
          <p:cNvPicPr preferRelativeResize="0"/>
          <p:nvPr/>
        </p:nvPicPr>
        <p:blipFill rotWithShape="1">
          <a:blip r:embed="rId7">
            <a:alphaModFix/>
          </a:blip>
          <a:srcRect b="0" l="0" r="0" t="0"/>
          <a:stretch/>
        </p:blipFill>
        <p:spPr>
          <a:xfrm>
            <a:off x="6882828" y="12319000"/>
            <a:ext cx="5029200" cy="1397000"/>
          </a:xfrm>
          <a:prstGeom prst="rect">
            <a:avLst/>
          </a:prstGeom>
          <a:noFill/>
          <a:ln>
            <a:noFill/>
          </a:ln>
        </p:spPr>
      </p:pic>
      <p:pic>
        <p:nvPicPr>
          <p:cNvPr id="1424" name="Google Shape;1424;p3"/>
          <p:cNvPicPr preferRelativeResize="0"/>
          <p:nvPr/>
        </p:nvPicPr>
        <p:blipFill rotWithShape="1">
          <a:blip r:embed="rId8">
            <a:alphaModFix/>
          </a:blip>
          <a:srcRect b="0" l="0" r="0" t="0"/>
          <a:stretch/>
        </p:blipFill>
        <p:spPr>
          <a:xfrm>
            <a:off x="88900" y="0"/>
            <a:ext cx="5816600" cy="2362200"/>
          </a:xfrm>
          <a:prstGeom prst="rect">
            <a:avLst/>
          </a:prstGeom>
          <a:noFill/>
          <a:ln>
            <a:noFill/>
          </a:ln>
        </p:spPr>
      </p:pic>
      <p:pic>
        <p:nvPicPr>
          <p:cNvPr id="1425" name="Google Shape;1425;p3"/>
          <p:cNvPicPr preferRelativeResize="0"/>
          <p:nvPr/>
        </p:nvPicPr>
        <p:blipFill rotWithShape="1">
          <a:blip r:embed="rId9">
            <a:alphaModFix/>
          </a:blip>
          <a:srcRect b="0" l="0" r="0" t="0"/>
          <a:stretch/>
        </p:blipFill>
        <p:spPr>
          <a:xfrm>
            <a:off x="17503780" y="-1"/>
            <a:ext cx="6791320" cy="2362198"/>
          </a:xfrm>
          <a:prstGeom prst="rect">
            <a:avLst/>
          </a:prstGeom>
          <a:noFill/>
          <a:ln>
            <a:noFill/>
          </a:ln>
        </p:spPr>
      </p:pic>
      <p:sp>
        <p:nvSpPr>
          <p:cNvPr id="1426" name="Google Shape;1426;p3"/>
          <p:cNvSpPr txBox="1"/>
          <p:nvPr/>
        </p:nvSpPr>
        <p:spPr>
          <a:xfrm>
            <a:off x="315414" y="3678659"/>
            <a:ext cx="13694775" cy="60016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fr-FR" sz="8000" u="none" cap="none" strike="noStrike">
                <a:solidFill>
                  <a:schemeClr val="lt1"/>
                </a:solidFill>
                <a:latin typeface="Arial"/>
                <a:ea typeface="Arial"/>
                <a:cs typeface="Arial"/>
                <a:sym typeface="Arial"/>
              </a:rPr>
              <a:t>Dormant Patents Workshop</a:t>
            </a:r>
            <a:endParaRPr/>
          </a:p>
          <a:p>
            <a:pPr indent="0" lvl="0" marL="0" marR="0" rtl="0" algn="ctr">
              <a:lnSpc>
                <a:spcPct val="100000"/>
              </a:lnSpc>
              <a:spcBef>
                <a:spcPts val="0"/>
              </a:spcBef>
              <a:spcAft>
                <a:spcPts val="0"/>
              </a:spcAft>
              <a:buNone/>
            </a:pPr>
            <a:r>
              <a:rPr b="1" i="0" lang="fr-FR" sz="8000" u="none" cap="none" strike="noStrike">
                <a:solidFill>
                  <a:schemeClr val="lt1"/>
                </a:solidFill>
                <a:latin typeface="Arial"/>
                <a:ea typeface="Arial"/>
                <a:cs typeface="Arial"/>
                <a:sym typeface="Arial"/>
              </a:rPr>
              <a:t>Materialization</a:t>
            </a:r>
            <a:endParaRPr/>
          </a:p>
          <a:p>
            <a:pPr indent="0" lvl="0" marL="0" marR="0" rtl="0" algn="ctr">
              <a:lnSpc>
                <a:spcPct val="100000"/>
              </a:lnSpc>
              <a:spcBef>
                <a:spcPts val="0"/>
              </a:spcBef>
              <a:spcAft>
                <a:spcPts val="0"/>
              </a:spcAft>
              <a:buNone/>
            </a:pPr>
            <a:r>
              <a:t/>
            </a:r>
            <a:endParaRPr b="1" i="0" sz="8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1" i="0" lang="fr-FR" sz="7200" u="none" cap="none" strike="noStrike">
                <a:solidFill>
                  <a:schemeClr val="lt1"/>
                </a:solidFill>
                <a:latin typeface="Arial"/>
                <a:ea typeface="Arial"/>
                <a:cs typeface="Arial"/>
                <a:sym typeface="Arial"/>
              </a:rPr>
              <a:t>July, 11 2023</a:t>
            </a:r>
            <a:endParaRPr/>
          </a:p>
          <a:p>
            <a:pPr indent="0" lvl="0" marL="0" marR="0" rtl="0" algn="ctr">
              <a:lnSpc>
                <a:spcPct val="100000"/>
              </a:lnSpc>
              <a:spcBef>
                <a:spcPts val="0"/>
              </a:spcBef>
              <a:spcAft>
                <a:spcPts val="0"/>
              </a:spcAft>
              <a:buNone/>
            </a:pPr>
            <a:r>
              <a:rPr b="1" i="0" lang="fr-FR" sz="7200" u="none" cap="none" strike="noStrike">
                <a:solidFill>
                  <a:schemeClr val="lt1"/>
                </a:solidFill>
                <a:latin typeface="Arial"/>
                <a:ea typeface="Arial"/>
                <a:cs typeface="Arial"/>
                <a:sym typeface="Arial"/>
              </a:rPr>
              <a:t>ENSGSI / UL - Nancy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pic>
        <p:nvPicPr>
          <p:cNvPr id="187" name="Google Shape;187;p10"/>
          <p:cNvPicPr preferRelativeResize="0"/>
          <p:nvPr/>
        </p:nvPicPr>
        <p:blipFill rotWithShape="1">
          <a:blip r:embed="rId3">
            <a:alphaModFix/>
          </a:blip>
          <a:srcRect b="0" l="0" r="0" t="0"/>
          <a:stretch/>
        </p:blipFill>
        <p:spPr>
          <a:xfrm>
            <a:off x="8446301" y="9034867"/>
            <a:ext cx="4300890" cy="2917202"/>
          </a:xfrm>
          <a:prstGeom prst="rect">
            <a:avLst/>
          </a:prstGeom>
          <a:noFill/>
          <a:ln>
            <a:noFill/>
          </a:ln>
        </p:spPr>
      </p:pic>
      <p:pic>
        <p:nvPicPr>
          <p:cNvPr id="188" name="Google Shape;188;p10"/>
          <p:cNvPicPr preferRelativeResize="0"/>
          <p:nvPr/>
        </p:nvPicPr>
        <p:blipFill rotWithShape="1">
          <a:blip r:embed="rId4">
            <a:alphaModFix/>
          </a:blip>
          <a:srcRect b="0" l="0" r="0" t="0"/>
          <a:stretch/>
        </p:blipFill>
        <p:spPr>
          <a:xfrm>
            <a:off x="598712" y="4065912"/>
            <a:ext cx="5355036" cy="4243028"/>
          </a:xfrm>
          <a:prstGeom prst="rect">
            <a:avLst/>
          </a:prstGeom>
          <a:noFill/>
          <a:ln>
            <a:noFill/>
          </a:ln>
        </p:spPr>
      </p:pic>
      <p:pic>
        <p:nvPicPr>
          <p:cNvPr descr="Macintosh HD:Users:laurentdupont:Desktop:Une fiche idée.png" id="189" name="Google Shape;189;p10"/>
          <p:cNvPicPr preferRelativeResize="0"/>
          <p:nvPr/>
        </p:nvPicPr>
        <p:blipFill rotWithShape="1">
          <a:blip r:embed="rId5">
            <a:alphaModFix/>
          </a:blip>
          <a:srcRect b="0" l="0" r="0" t="0"/>
          <a:stretch/>
        </p:blipFill>
        <p:spPr>
          <a:xfrm>
            <a:off x="14678283" y="7485775"/>
            <a:ext cx="6336502" cy="4285290"/>
          </a:xfrm>
          <a:prstGeom prst="rect">
            <a:avLst/>
          </a:prstGeom>
          <a:noFill/>
          <a:ln>
            <a:noFill/>
          </a:ln>
        </p:spPr>
      </p:pic>
      <p:pic>
        <p:nvPicPr>
          <p:cNvPr descr="slack screenshot.tiff" id="190" name="Google Shape;190;p10"/>
          <p:cNvPicPr preferRelativeResize="0"/>
          <p:nvPr/>
        </p:nvPicPr>
        <p:blipFill rotWithShape="1">
          <a:blip r:embed="rId6">
            <a:alphaModFix/>
          </a:blip>
          <a:srcRect b="0" l="0" r="0" t="0"/>
          <a:stretch/>
        </p:blipFill>
        <p:spPr>
          <a:xfrm>
            <a:off x="14782802" y="2116504"/>
            <a:ext cx="5689492" cy="3433076"/>
          </a:xfrm>
          <a:prstGeom prst="rect">
            <a:avLst/>
          </a:prstGeom>
          <a:noFill/>
          <a:ln>
            <a:noFill/>
          </a:ln>
        </p:spPr>
      </p:pic>
      <p:pic>
        <p:nvPicPr>
          <p:cNvPr descr="48h-IM-Extrait fiche idée.png" id="191" name="Google Shape;191;p10"/>
          <p:cNvPicPr preferRelativeResize="0"/>
          <p:nvPr/>
        </p:nvPicPr>
        <p:blipFill rotWithShape="1">
          <a:blip r:embed="rId7">
            <a:alphaModFix/>
          </a:blip>
          <a:srcRect b="0" l="0" r="0" t="0"/>
          <a:stretch/>
        </p:blipFill>
        <p:spPr>
          <a:xfrm>
            <a:off x="17870555" y="3939512"/>
            <a:ext cx="6212774" cy="4857516"/>
          </a:xfrm>
          <a:prstGeom prst="rect">
            <a:avLst/>
          </a:prstGeom>
          <a:noFill/>
          <a:ln>
            <a:noFill/>
          </a:ln>
        </p:spPr>
      </p:pic>
      <p:sp>
        <p:nvSpPr>
          <p:cNvPr id="192" name="Google Shape;192;p10"/>
          <p:cNvSpPr txBox="1"/>
          <p:nvPr>
            <p:ph type="title"/>
          </p:nvPr>
        </p:nvSpPr>
        <p:spPr>
          <a:xfrm>
            <a:off x="362002" y="24282"/>
            <a:ext cx="16459200" cy="1603376"/>
          </a:xfrm>
          <a:prstGeom prst="rect">
            <a:avLst/>
          </a:prstGeom>
          <a:noFill/>
          <a:ln>
            <a:noFill/>
          </a:ln>
        </p:spPr>
        <p:txBody>
          <a:bodyPr anchorCtr="0" anchor="ctr" bIns="50800" lIns="50800" spcFirstLastPara="1" rIns="50800" wrap="square" tIns="50800">
            <a:normAutofit fontScale="90000"/>
          </a:bodyPr>
          <a:lstStyle/>
          <a:p>
            <a:pPr indent="0" lvl="0" marL="0" rtl="0" algn="ctr">
              <a:lnSpc>
                <a:spcPct val="100000"/>
              </a:lnSpc>
              <a:spcBef>
                <a:spcPts val="0"/>
              </a:spcBef>
              <a:spcAft>
                <a:spcPts val="0"/>
              </a:spcAft>
              <a:buClr>
                <a:srgbClr val="7030A0"/>
              </a:buClr>
              <a:buSzPct val="100000"/>
              <a:buFont typeface="Avenir"/>
              <a:buNone/>
            </a:pPr>
            <a:r>
              <a:rPr lang="fr-FR">
                <a:solidFill>
                  <a:srgbClr val="7030A0"/>
                </a:solidFill>
              </a:rPr>
              <a:t>L</a:t>
            </a:r>
            <a:r>
              <a:rPr lang="fr-FR">
                <a:solidFill>
                  <a:srgbClr val="FF8100"/>
                </a:solidFill>
              </a:rPr>
              <a:t>i</a:t>
            </a:r>
            <a:r>
              <a:rPr lang="fr-FR">
                <a:solidFill>
                  <a:srgbClr val="7030A0"/>
                </a:solidFill>
              </a:rPr>
              <a:t>nky by Makers</a:t>
            </a:r>
            <a:endParaRPr>
              <a:solidFill>
                <a:srgbClr val="7030A0"/>
              </a:solidFill>
            </a:endParaRPr>
          </a:p>
        </p:txBody>
      </p:sp>
      <p:sp>
        <p:nvSpPr>
          <p:cNvPr id="193" name="Google Shape;193;p10"/>
          <p:cNvSpPr txBox="1"/>
          <p:nvPr>
            <p:ph idx="11" type="ftr"/>
          </p:nvPr>
        </p:nvSpPr>
        <p:spPr>
          <a:xfrm>
            <a:off x="6430437" y="11826879"/>
            <a:ext cx="8064498" cy="66357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000"/>
              <a:buFont typeface="Arial Narrow"/>
              <a:buNone/>
            </a:pPr>
            <a:r>
              <a:rPr lang="fr-FR">
                <a:solidFill>
                  <a:srgbClr val="FFFFFF"/>
                </a:solidFill>
                <a:latin typeface="Arial Narrow"/>
                <a:ea typeface="Arial Narrow"/>
                <a:cs typeface="Arial Narrow"/>
                <a:sym typeface="Arial Narrow"/>
              </a:rPr>
              <a:t>UL - ERPI – LF2L -  l.dupont@univ-lorraine.fr</a:t>
            </a:r>
            <a:endParaRPr/>
          </a:p>
        </p:txBody>
      </p:sp>
      <p:pic>
        <p:nvPicPr>
          <p:cNvPr descr="1.1.jpg" id="194" name="Google Shape;194;p10"/>
          <p:cNvPicPr preferRelativeResize="0"/>
          <p:nvPr/>
        </p:nvPicPr>
        <p:blipFill rotWithShape="1">
          <a:blip r:embed="rId8">
            <a:alphaModFix/>
          </a:blip>
          <a:srcRect b="0" l="21248" r="20185" t="0"/>
          <a:stretch/>
        </p:blipFill>
        <p:spPr>
          <a:xfrm>
            <a:off x="9706669" y="4185142"/>
            <a:ext cx="5095342" cy="5075012"/>
          </a:xfrm>
          <a:prstGeom prst="rect">
            <a:avLst/>
          </a:prstGeom>
          <a:noFill/>
          <a:ln>
            <a:noFill/>
          </a:ln>
        </p:spPr>
      </p:pic>
      <p:sp>
        <p:nvSpPr>
          <p:cNvPr id="195" name="Google Shape;195;p10"/>
          <p:cNvSpPr txBox="1"/>
          <p:nvPr/>
        </p:nvSpPr>
        <p:spPr>
          <a:xfrm>
            <a:off x="19594490" y="3326076"/>
            <a:ext cx="2880320" cy="415498"/>
          </a:xfrm>
          <a:prstGeom prst="rect">
            <a:avLst/>
          </a:prstGeom>
          <a:solidFill>
            <a:srgbClr val="CD792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00"/>
              <a:buFont typeface="Calibri"/>
              <a:buNone/>
            </a:pPr>
            <a:r>
              <a:rPr b="1" i="0" lang="fr-FR" sz="2100" u="none" cap="none" strike="noStrike">
                <a:solidFill>
                  <a:srgbClr val="FFFFFF"/>
                </a:solidFill>
                <a:latin typeface="Calibri"/>
                <a:ea typeface="Calibri"/>
                <a:cs typeface="Calibri"/>
                <a:sym typeface="Calibri"/>
              </a:rPr>
              <a:t>Créativité 2D</a:t>
            </a:r>
            <a:endParaRPr b="0" i="0" sz="1400" u="none" cap="none" strike="noStrike">
              <a:solidFill>
                <a:srgbClr val="000000"/>
              </a:solidFill>
              <a:latin typeface="Arial"/>
              <a:ea typeface="Arial"/>
              <a:cs typeface="Arial"/>
              <a:sym typeface="Arial"/>
            </a:endParaRPr>
          </a:p>
        </p:txBody>
      </p:sp>
      <p:sp>
        <p:nvSpPr>
          <p:cNvPr id="196" name="Google Shape;196;p10"/>
          <p:cNvSpPr txBox="1"/>
          <p:nvPr/>
        </p:nvSpPr>
        <p:spPr>
          <a:xfrm>
            <a:off x="2143350" y="3387633"/>
            <a:ext cx="2952328" cy="369332"/>
          </a:xfrm>
          <a:prstGeom prst="rect">
            <a:avLst/>
          </a:prstGeom>
          <a:solidFill>
            <a:srgbClr val="99D405"/>
          </a:solidFill>
          <a:ln>
            <a:noFill/>
          </a:ln>
        </p:spPr>
        <p:txBody>
          <a:bodyPr anchorCtr="0" anchor="t" bIns="45700" lIns="72000" spcFirstLastPara="1" rIns="72000"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1" i="0" lang="fr-FR" sz="1800" u="none" cap="none" strike="noStrike">
                <a:solidFill>
                  <a:srgbClr val="FFFFFF"/>
                </a:solidFill>
                <a:latin typeface="Calibri"/>
                <a:ea typeface="Calibri"/>
                <a:cs typeface="Calibri"/>
                <a:sym typeface="Calibri"/>
              </a:rPr>
              <a:t>Evaluation par l’usage 4D</a:t>
            </a:r>
            <a:endParaRPr b="0" i="0" sz="1400" u="none" cap="none" strike="noStrike">
              <a:solidFill>
                <a:srgbClr val="000000"/>
              </a:solidFill>
              <a:latin typeface="Arial"/>
              <a:ea typeface="Arial"/>
              <a:cs typeface="Arial"/>
              <a:sym typeface="Arial"/>
            </a:endParaRPr>
          </a:p>
        </p:txBody>
      </p:sp>
      <p:sp>
        <p:nvSpPr>
          <p:cNvPr id="197" name="Google Shape;197;p10"/>
          <p:cNvSpPr txBox="1"/>
          <p:nvPr/>
        </p:nvSpPr>
        <p:spPr>
          <a:xfrm>
            <a:off x="2578108" y="8731113"/>
            <a:ext cx="2952328" cy="415498"/>
          </a:xfrm>
          <a:prstGeom prst="rect">
            <a:avLst/>
          </a:prstGeom>
          <a:solidFill>
            <a:srgbClr val="8F204A"/>
          </a:solidFill>
          <a:ln>
            <a:noFill/>
          </a:ln>
        </p:spPr>
        <p:txBody>
          <a:bodyPr anchorCtr="0" anchor="t" bIns="45700" lIns="72000" spcFirstLastPara="1" rIns="72000" wrap="square" tIns="45700">
            <a:spAutoFit/>
          </a:bodyPr>
          <a:lstStyle/>
          <a:p>
            <a:pPr indent="0" lvl="0" marL="0" marR="0" rtl="0" algn="ctr">
              <a:lnSpc>
                <a:spcPct val="100000"/>
              </a:lnSpc>
              <a:spcBef>
                <a:spcPts val="0"/>
              </a:spcBef>
              <a:spcAft>
                <a:spcPts val="0"/>
              </a:spcAft>
              <a:buClr>
                <a:srgbClr val="FFFFFF"/>
              </a:buClr>
              <a:buSzPts val="2100"/>
              <a:buFont typeface="Calibri"/>
              <a:buNone/>
            </a:pPr>
            <a:r>
              <a:rPr b="1" i="0" lang="fr-FR" sz="2100" u="none" cap="none" strike="noStrike">
                <a:solidFill>
                  <a:srgbClr val="FFFFFF"/>
                </a:solidFill>
                <a:latin typeface="Calibri"/>
                <a:ea typeface="Calibri"/>
                <a:cs typeface="Calibri"/>
                <a:sym typeface="Calibri"/>
              </a:rPr>
              <a:t> Matérialisation 3D</a:t>
            </a:r>
            <a:endParaRPr b="0" i="0" sz="1400" u="none" cap="none" strike="noStrike">
              <a:solidFill>
                <a:srgbClr val="000000"/>
              </a:solidFill>
              <a:latin typeface="Arial"/>
              <a:ea typeface="Arial"/>
              <a:cs typeface="Arial"/>
              <a:sym typeface="Arial"/>
            </a:endParaRPr>
          </a:p>
        </p:txBody>
      </p:sp>
      <p:sp>
        <p:nvSpPr>
          <p:cNvPr id="198" name="Google Shape;198;p10"/>
          <p:cNvSpPr txBox="1"/>
          <p:nvPr/>
        </p:nvSpPr>
        <p:spPr>
          <a:xfrm>
            <a:off x="12080454" y="133887"/>
            <a:ext cx="2880320" cy="415498"/>
          </a:xfrm>
          <a:prstGeom prst="rect">
            <a:avLst/>
          </a:prstGeom>
          <a:solidFill>
            <a:srgbClr val="F8A438"/>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00"/>
              <a:buFont typeface="Calibri"/>
              <a:buNone/>
            </a:pPr>
            <a:r>
              <a:rPr b="1" i="0" lang="fr-FR" sz="2100" u="none" cap="none" strike="noStrike">
                <a:solidFill>
                  <a:srgbClr val="FFFFFF"/>
                </a:solidFill>
                <a:latin typeface="Calibri"/>
                <a:ea typeface="Calibri"/>
                <a:cs typeface="Calibri"/>
                <a:sym typeface="Calibri"/>
              </a:rPr>
              <a:t>Open Innovation 2D</a:t>
            </a:r>
            <a:endParaRPr b="0" i="0" sz="1400" u="none" cap="none" strike="noStrike">
              <a:solidFill>
                <a:srgbClr val="000000"/>
              </a:solidFill>
              <a:latin typeface="Arial"/>
              <a:ea typeface="Arial"/>
              <a:cs typeface="Arial"/>
              <a:sym typeface="Arial"/>
            </a:endParaRPr>
          </a:p>
        </p:txBody>
      </p:sp>
      <p:sp>
        <p:nvSpPr>
          <p:cNvPr id="199" name="Google Shape;199;p10"/>
          <p:cNvSpPr txBox="1"/>
          <p:nvPr/>
        </p:nvSpPr>
        <p:spPr>
          <a:xfrm>
            <a:off x="15381042" y="6901200"/>
            <a:ext cx="2880320" cy="415498"/>
          </a:xfrm>
          <a:prstGeom prst="rect">
            <a:avLst/>
          </a:prstGeom>
          <a:solidFill>
            <a:srgbClr val="288ADD"/>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00"/>
              <a:buFont typeface="Calibri"/>
              <a:buNone/>
            </a:pPr>
            <a:r>
              <a:rPr b="1" i="0" lang="fr-FR" sz="2100" u="none" cap="none" strike="noStrike">
                <a:solidFill>
                  <a:srgbClr val="FFFFFF"/>
                </a:solidFill>
                <a:latin typeface="Calibri"/>
                <a:ea typeface="Calibri"/>
                <a:cs typeface="Calibri"/>
                <a:sym typeface="Calibri"/>
              </a:rPr>
              <a:t>Fiches idées 2D</a:t>
            </a:r>
            <a:endParaRPr b="0" i="0" sz="1400" u="none" cap="none" strike="noStrike">
              <a:solidFill>
                <a:srgbClr val="000000"/>
              </a:solidFill>
              <a:latin typeface="Arial"/>
              <a:ea typeface="Arial"/>
              <a:cs typeface="Arial"/>
              <a:sym typeface="Arial"/>
            </a:endParaRPr>
          </a:p>
        </p:txBody>
      </p:sp>
      <p:pic>
        <p:nvPicPr>
          <p:cNvPr descr="Logo 5x5 cm  Lorraine Fab Living Lab.jpg" id="200" name="Google Shape;200;p10"/>
          <p:cNvPicPr preferRelativeResize="0"/>
          <p:nvPr/>
        </p:nvPicPr>
        <p:blipFill rotWithShape="1">
          <a:blip r:embed="rId9">
            <a:alphaModFix/>
          </a:blip>
          <a:srcRect b="16575" l="9927" r="7200" t="15968"/>
          <a:stretch/>
        </p:blipFill>
        <p:spPr>
          <a:xfrm>
            <a:off x="21313514" y="507453"/>
            <a:ext cx="2304256" cy="1875506"/>
          </a:xfrm>
          <a:prstGeom prst="rect">
            <a:avLst/>
          </a:prstGeom>
          <a:noFill/>
          <a:ln>
            <a:noFill/>
          </a:ln>
        </p:spPr>
      </p:pic>
      <p:pic>
        <p:nvPicPr>
          <p:cNvPr descr="48h-IM-Image Fiche Idee.png" id="201" name="Google Shape;201;p10"/>
          <p:cNvPicPr preferRelativeResize="0"/>
          <p:nvPr/>
        </p:nvPicPr>
        <p:blipFill rotWithShape="1">
          <a:blip r:embed="rId10">
            <a:alphaModFix/>
          </a:blip>
          <a:srcRect b="0" l="0" r="0" t="0"/>
          <a:stretch/>
        </p:blipFill>
        <p:spPr>
          <a:xfrm>
            <a:off x="6037934" y="7787692"/>
            <a:ext cx="2225400" cy="3513944"/>
          </a:xfrm>
          <a:prstGeom prst="rect">
            <a:avLst/>
          </a:prstGeom>
          <a:noFill/>
          <a:ln>
            <a:noFill/>
          </a:ln>
        </p:spPr>
      </p:pic>
      <p:pic>
        <p:nvPicPr>
          <p:cNvPr id="202" name="Google Shape;202;p10"/>
          <p:cNvPicPr preferRelativeResize="0"/>
          <p:nvPr/>
        </p:nvPicPr>
        <p:blipFill rotWithShape="1">
          <a:blip r:embed="rId11">
            <a:alphaModFix/>
          </a:blip>
          <a:srcRect b="0" l="0" r="0" t="0"/>
          <a:stretch/>
        </p:blipFill>
        <p:spPr>
          <a:xfrm>
            <a:off x="6806232" y="11355428"/>
            <a:ext cx="6145858" cy="2067602"/>
          </a:xfrm>
          <a:prstGeom prst="rect">
            <a:avLst/>
          </a:prstGeom>
          <a:noFill/>
          <a:ln>
            <a:noFill/>
          </a:ln>
        </p:spPr>
      </p:pic>
      <p:sp>
        <p:nvSpPr>
          <p:cNvPr id="203" name="Google Shape;203;p10"/>
          <p:cNvSpPr txBox="1"/>
          <p:nvPr/>
        </p:nvSpPr>
        <p:spPr>
          <a:xfrm>
            <a:off x="560549" y="2210345"/>
            <a:ext cx="7245894"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2400"/>
              <a:buFont typeface="Helvetica Neue"/>
              <a:buNone/>
            </a:pPr>
            <a:r>
              <a:rPr b="1" i="0" lang="fr-FR" sz="2400" u="none" cap="none" strike="noStrike">
                <a:solidFill>
                  <a:srgbClr val="7F7F7F"/>
                </a:solidFill>
                <a:latin typeface="Helvetica Neue"/>
                <a:ea typeface="Helvetica Neue"/>
                <a:cs typeface="Helvetica Neue"/>
                <a:sym typeface="Helvetica Neue"/>
              </a:rPr>
              <a:t>Pilote : L. Dupont / Mise en œuvre : LF2L + RFFL</a:t>
            </a:r>
            <a:endParaRPr b="0" i="0" sz="1400" u="none" cap="none" strike="noStrike">
              <a:solidFill>
                <a:srgbClr val="000000"/>
              </a:solidFill>
              <a:latin typeface="Arial"/>
              <a:ea typeface="Arial"/>
              <a:cs typeface="Arial"/>
              <a:sym typeface="Arial"/>
            </a:endParaRPr>
          </a:p>
        </p:txBody>
      </p:sp>
      <p:sp>
        <p:nvSpPr>
          <p:cNvPr id="204" name="Google Shape;204;p10"/>
          <p:cNvSpPr txBox="1"/>
          <p:nvPr/>
        </p:nvSpPr>
        <p:spPr>
          <a:xfrm>
            <a:off x="675738" y="2642393"/>
            <a:ext cx="307007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2400"/>
              <a:buFont typeface="Helvetica Neue"/>
              <a:buNone/>
            </a:pPr>
            <a:r>
              <a:rPr b="1" i="0" lang="fr-FR" sz="2400" u="none" cap="none" strike="noStrike">
                <a:solidFill>
                  <a:srgbClr val="7F7F7F"/>
                </a:solidFill>
                <a:latin typeface="Helvetica Neue"/>
                <a:ea typeface="Helvetica Neue"/>
                <a:cs typeface="Helvetica Neue"/>
                <a:sym typeface="Helvetica Neue"/>
              </a:rPr>
              <a:t>Période : 2015-2017</a:t>
            </a:r>
            <a:endParaRPr b="0" i="0" sz="1400" u="none" cap="none" strike="noStrike">
              <a:solidFill>
                <a:srgbClr val="000000"/>
              </a:solidFill>
              <a:latin typeface="Arial"/>
              <a:ea typeface="Arial"/>
              <a:cs typeface="Arial"/>
              <a:sym typeface="Arial"/>
            </a:endParaRPr>
          </a:p>
        </p:txBody>
      </p:sp>
      <p:sp>
        <p:nvSpPr>
          <p:cNvPr id="205" name="Google Shape;205;p10"/>
          <p:cNvSpPr/>
          <p:nvPr/>
        </p:nvSpPr>
        <p:spPr>
          <a:xfrm>
            <a:off x="5988318" y="3498794"/>
            <a:ext cx="5355036"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Helvetica Neue"/>
              <a:buNone/>
            </a:pPr>
            <a:r>
              <a:rPr b="1" i="1" lang="fr-FR" sz="3200" u="none" cap="none" strike="noStrike">
                <a:solidFill>
                  <a:srgbClr val="000000"/>
                </a:solidFill>
                <a:latin typeface="Helvetica Neue"/>
                <a:ea typeface="Helvetica Neue"/>
                <a:cs typeface="Helvetica Neue"/>
                <a:sym typeface="Helvetica Neue"/>
              </a:rPr>
              <a:t>Open Source hardware production available at: </a:t>
            </a:r>
            <a:r>
              <a:rPr b="1" i="1" lang="fr-FR" sz="3200" u="sng" cap="none" strike="noStrike">
                <a:solidFill>
                  <a:srgbClr val="000000"/>
                </a:solidFill>
                <a:latin typeface="Helvetica Neue"/>
                <a:ea typeface="Helvetica Neue"/>
                <a:cs typeface="Helvetica Neue"/>
                <a:sym typeface="Helvetica Neue"/>
                <a:hlinkClick r:id="rId12">
                  <a:extLst>
                    <a:ext uri="{A12FA001-AC4F-418D-AE19-62706E023703}">
                      <ahyp:hlinkClr val="tx"/>
                    </a:ext>
                  </a:extLst>
                </a:hlinkClick>
              </a:rPr>
              <a:t>https://github.com/LF2L</a:t>
            </a:r>
            <a:endParaRPr b="1" i="0" sz="3200" u="none" cap="none" strike="noStrike">
              <a:solidFill>
                <a:srgbClr val="000000"/>
              </a:solidFill>
              <a:latin typeface="Helvetica Neue"/>
              <a:ea typeface="Helvetica Neue"/>
              <a:cs typeface="Helvetica Neue"/>
              <a:sym typeface="Helvetica Neue"/>
            </a:endParaRPr>
          </a:p>
        </p:txBody>
      </p:sp>
      <p:pic>
        <p:nvPicPr>
          <p:cNvPr descr="LinkyByMakers" id="206" name="Google Shape;206;p10"/>
          <p:cNvPicPr preferRelativeResize="0"/>
          <p:nvPr/>
        </p:nvPicPr>
        <p:blipFill rotWithShape="1">
          <a:blip r:embed="rId13">
            <a:alphaModFix/>
          </a:blip>
          <a:srcRect b="0" l="0" r="0" t="0"/>
          <a:stretch/>
        </p:blipFill>
        <p:spPr>
          <a:xfrm>
            <a:off x="809561" y="10168951"/>
            <a:ext cx="1918826" cy="1412718"/>
          </a:xfrm>
          <a:prstGeom prst="rect">
            <a:avLst/>
          </a:prstGeom>
          <a:noFill/>
          <a:ln>
            <a:noFill/>
          </a:ln>
        </p:spPr>
      </p:pic>
      <p:sp>
        <p:nvSpPr>
          <p:cNvPr id="207" name="Google Shape;207;p10"/>
          <p:cNvSpPr txBox="1"/>
          <p:nvPr/>
        </p:nvSpPr>
        <p:spPr>
          <a:xfrm>
            <a:off x="7950682" y="8710952"/>
            <a:ext cx="2880320" cy="415498"/>
          </a:xfrm>
          <a:prstGeom prst="rect">
            <a:avLst/>
          </a:prstGeom>
          <a:solidFill>
            <a:srgbClr val="0E6BA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100"/>
              <a:buFont typeface="Calibri"/>
              <a:buNone/>
            </a:pPr>
            <a:r>
              <a:rPr b="1" i="0" lang="fr-FR" sz="2100" u="none" cap="none" strike="noStrike">
                <a:solidFill>
                  <a:srgbClr val="FFFFFF"/>
                </a:solidFill>
                <a:latin typeface="Calibri"/>
                <a:ea typeface="Calibri"/>
                <a:cs typeface="Calibri"/>
                <a:sym typeface="Calibri"/>
              </a:rPr>
              <a:t>Modélisation 2D/3D</a:t>
            </a:r>
            <a:endParaRPr b="0" i="0" sz="1400" u="none" cap="none" strike="noStrike">
              <a:solidFill>
                <a:srgbClr val="000000"/>
              </a:solidFill>
              <a:latin typeface="Arial"/>
              <a:ea typeface="Arial"/>
              <a:cs typeface="Arial"/>
              <a:sym typeface="Arial"/>
            </a:endParaRPr>
          </a:p>
        </p:txBody>
      </p:sp>
      <p:grpSp>
        <p:nvGrpSpPr>
          <p:cNvPr id="208" name="Google Shape;208;p10"/>
          <p:cNvGrpSpPr/>
          <p:nvPr/>
        </p:nvGrpSpPr>
        <p:grpSpPr>
          <a:xfrm>
            <a:off x="20212849" y="11301636"/>
            <a:ext cx="4198445" cy="2432592"/>
            <a:chOff x="4293590" y="584684"/>
            <a:chExt cx="2606232" cy="1364564"/>
          </a:xfrm>
        </p:grpSpPr>
        <p:pic>
          <p:nvPicPr>
            <p:cNvPr descr="https://lh4.googleusercontent.com/spYPr-YlrsllSUedmcoT5EnOT2w8o8i-JCtD4Sm4e0GQPeN5Yl_R2t9WyY7_YMil54ppeD40UtEvBcAmdYJwq8-U4jTpOL8EsHHUypRXto_7Nbt2aF2eErE534osiwT3U_Qnpgk" id="209" name="Google Shape;209;p10"/>
            <p:cNvPicPr preferRelativeResize="0"/>
            <p:nvPr/>
          </p:nvPicPr>
          <p:blipFill rotWithShape="1">
            <a:blip r:embed="rId14">
              <a:alphaModFix/>
            </a:blip>
            <a:srcRect b="28752" l="6658" r="8782" t="27306"/>
            <a:stretch/>
          </p:blipFill>
          <p:spPr>
            <a:xfrm>
              <a:off x="4293590" y="584684"/>
              <a:ext cx="2606232" cy="902894"/>
            </a:xfrm>
            <a:prstGeom prst="rect">
              <a:avLst/>
            </a:prstGeom>
            <a:noFill/>
            <a:ln>
              <a:noFill/>
            </a:ln>
          </p:spPr>
        </p:pic>
        <p:pic>
          <p:nvPicPr>
            <p:cNvPr descr="Résultat de recherche d'images pour &quot;europe flag&quot;" id="210" name="Google Shape;210;p10"/>
            <p:cNvPicPr preferRelativeResize="0"/>
            <p:nvPr/>
          </p:nvPicPr>
          <p:blipFill rotWithShape="1">
            <a:blip r:embed="rId15">
              <a:alphaModFix/>
            </a:blip>
            <a:srcRect b="0" l="0" r="0" t="0"/>
            <a:stretch/>
          </p:blipFill>
          <p:spPr>
            <a:xfrm>
              <a:off x="5051884" y="1471278"/>
              <a:ext cx="600649" cy="399704"/>
            </a:xfrm>
            <a:prstGeom prst="rect">
              <a:avLst/>
            </a:prstGeom>
            <a:noFill/>
            <a:ln>
              <a:noFill/>
            </a:ln>
          </p:spPr>
        </p:pic>
        <p:pic>
          <p:nvPicPr>
            <p:cNvPr descr="GREEN_petit" id="211" name="Google Shape;211;p10"/>
            <p:cNvPicPr preferRelativeResize="0"/>
            <p:nvPr/>
          </p:nvPicPr>
          <p:blipFill rotWithShape="1">
            <a:blip r:embed="rId16">
              <a:alphaModFix/>
            </a:blip>
            <a:srcRect b="0" l="0" r="0" t="0"/>
            <a:stretch/>
          </p:blipFill>
          <p:spPr>
            <a:xfrm>
              <a:off x="5659306" y="1484784"/>
              <a:ext cx="1222544" cy="464464"/>
            </a:xfrm>
            <a:prstGeom prst="rect">
              <a:avLst/>
            </a:prstGeom>
            <a:noFill/>
            <a:ln>
              <a:noFill/>
            </a:ln>
          </p:spPr>
        </p:pic>
      </p:grpSp>
      <p:pic>
        <p:nvPicPr>
          <p:cNvPr descr="Linky Fermé.png" id="212" name="Google Shape;212;p10"/>
          <p:cNvPicPr preferRelativeResize="0"/>
          <p:nvPr/>
        </p:nvPicPr>
        <p:blipFill rotWithShape="1">
          <a:blip r:embed="rId17">
            <a:alphaModFix/>
          </a:blip>
          <a:srcRect b="0" l="0" r="0" t="0"/>
          <a:stretch/>
        </p:blipFill>
        <p:spPr>
          <a:xfrm>
            <a:off x="16656400" y="85733"/>
            <a:ext cx="1244400" cy="1981922"/>
          </a:xfrm>
          <a:prstGeom prst="rect">
            <a:avLst/>
          </a:prstGeom>
          <a:noFill/>
          <a:ln>
            <a:noFill/>
          </a:ln>
        </p:spPr>
      </p:pic>
      <p:pic>
        <p:nvPicPr>
          <p:cNvPr descr="Linky plastron ouvert.png" id="213" name="Google Shape;213;p10"/>
          <p:cNvPicPr preferRelativeResize="0"/>
          <p:nvPr/>
        </p:nvPicPr>
        <p:blipFill rotWithShape="1">
          <a:blip r:embed="rId18">
            <a:alphaModFix/>
          </a:blip>
          <a:srcRect b="0" l="0" r="0" t="0"/>
          <a:stretch/>
        </p:blipFill>
        <p:spPr>
          <a:xfrm>
            <a:off x="18027064" y="89248"/>
            <a:ext cx="1178140" cy="1880636"/>
          </a:xfrm>
          <a:prstGeom prst="rect">
            <a:avLst/>
          </a:prstGeom>
          <a:noFill/>
          <a:ln>
            <a:noFill/>
          </a:ln>
        </p:spPr>
      </p:pic>
      <p:pic>
        <p:nvPicPr>
          <p:cNvPr descr="Linky Capot ouvert.png" id="214" name="Google Shape;214;p10"/>
          <p:cNvPicPr preferRelativeResize="0"/>
          <p:nvPr/>
        </p:nvPicPr>
        <p:blipFill rotWithShape="1">
          <a:blip r:embed="rId19">
            <a:alphaModFix/>
          </a:blip>
          <a:srcRect b="0" l="0" r="0" t="0"/>
          <a:stretch/>
        </p:blipFill>
        <p:spPr>
          <a:xfrm>
            <a:off x="19364099" y="161256"/>
            <a:ext cx="1257158" cy="1658928"/>
          </a:xfrm>
          <a:prstGeom prst="rect">
            <a:avLst/>
          </a:prstGeom>
          <a:noFill/>
          <a:ln>
            <a:noFill/>
          </a:ln>
        </p:spPr>
      </p:pic>
      <p:pic>
        <p:nvPicPr>
          <p:cNvPr id="215" name="Google Shape;215;p10"/>
          <p:cNvPicPr preferRelativeResize="0"/>
          <p:nvPr/>
        </p:nvPicPr>
        <p:blipFill rotWithShape="1">
          <a:blip r:embed="rId20">
            <a:alphaModFix/>
          </a:blip>
          <a:srcRect b="0" l="0" r="0" t="0"/>
          <a:stretch/>
        </p:blipFill>
        <p:spPr>
          <a:xfrm>
            <a:off x="22002306" y="2469261"/>
            <a:ext cx="1909436" cy="6919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4084"/>
        </a:solidFill>
      </p:bgPr>
    </p:bg>
    <p:spTree>
      <p:nvGrpSpPr>
        <p:cNvPr id="1430" name="Shape 1430"/>
        <p:cNvGrpSpPr/>
        <p:nvPr/>
      </p:nvGrpSpPr>
      <p:grpSpPr>
        <a:xfrm>
          <a:off x="0" y="0"/>
          <a:ext cx="0" cy="0"/>
          <a:chOff x="0" y="0"/>
          <a:chExt cx="0" cy="0"/>
        </a:xfrm>
      </p:grpSpPr>
      <p:grpSp>
        <p:nvGrpSpPr>
          <p:cNvPr id="1431" name="Google Shape;1431;p4"/>
          <p:cNvGrpSpPr/>
          <p:nvPr/>
        </p:nvGrpSpPr>
        <p:grpSpPr>
          <a:xfrm>
            <a:off x="88900" y="-1"/>
            <a:ext cx="24295100" cy="13716002"/>
            <a:chOff x="44450" y="-1"/>
            <a:chExt cx="12147550" cy="6858001"/>
          </a:xfrm>
        </p:grpSpPr>
        <p:pic>
          <p:nvPicPr>
            <p:cNvPr id="1432" name="Google Shape;1432;p4"/>
            <p:cNvPicPr preferRelativeResize="0"/>
            <p:nvPr/>
          </p:nvPicPr>
          <p:blipFill rotWithShape="1">
            <a:blip r:embed="rId3">
              <a:alphaModFix/>
            </a:blip>
            <a:srcRect b="0" l="0" r="0" t="0"/>
            <a:stretch/>
          </p:blipFill>
          <p:spPr>
            <a:xfrm>
              <a:off x="9677400" y="6159500"/>
              <a:ext cx="2514600" cy="698500"/>
            </a:xfrm>
            <a:prstGeom prst="rect">
              <a:avLst/>
            </a:prstGeom>
            <a:noFill/>
            <a:ln>
              <a:noFill/>
            </a:ln>
          </p:spPr>
        </p:pic>
        <p:pic>
          <p:nvPicPr>
            <p:cNvPr id="1433" name="Google Shape;1433;p4"/>
            <p:cNvPicPr preferRelativeResize="0"/>
            <p:nvPr/>
          </p:nvPicPr>
          <p:blipFill rotWithShape="1">
            <a:blip r:embed="rId4">
              <a:alphaModFix/>
            </a:blip>
            <a:srcRect b="0" l="0" r="0" t="0"/>
            <a:stretch/>
          </p:blipFill>
          <p:spPr>
            <a:xfrm>
              <a:off x="10181988" y="1492321"/>
              <a:ext cx="2010011" cy="2565971"/>
            </a:xfrm>
            <a:prstGeom prst="rect">
              <a:avLst/>
            </a:prstGeom>
            <a:noFill/>
            <a:ln>
              <a:noFill/>
            </a:ln>
          </p:spPr>
        </p:pic>
        <p:pic>
          <p:nvPicPr>
            <p:cNvPr id="1434" name="Google Shape;1434;p4"/>
            <p:cNvPicPr preferRelativeResize="0"/>
            <p:nvPr/>
          </p:nvPicPr>
          <p:blipFill rotWithShape="1">
            <a:blip r:embed="rId5">
              <a:alphaModFix/>
            </a:blip>
            <a:srcRect b="0" l="0" r="0" t="0"/>
            <a:stretch/>
          </p:blipFill>
          <p:spPr>
            <a:xfrm>
              <a:off x="6677774" y="6159500"/>
              <a:ext cx="2514600" cy="698500"/>
            </a:xfrm>
            <a:prstGeom prst="rect">
              <a:avLst/>
            </a:prstGeom>
            <a:noFill/>
            <a:ln>
              <a:noFill/>
            </a:ln>
          </p:spPr>
        </p:pic>
        <p:pic>
          <p:nvPicPr>
            <p:cNvPr id="1435" name="Google Shape;1435;p4"/>
            <p:cNvPicPr preferRelativeResize="0"/>
            <p:nvPr/>
          </p:nvPicPr>
          <p:blipFill rotWithShape="1">
            <a:blip r:embed="rId6">
              <a:alphaModFix/>
            </a:blip>
            <a:srcRect b="0" l="0" r="0" t="0"/>
            <a:stretch/>
          </p:blipFill>
          <p:spPr>
            <a:xfrm>
              <a:off x="44450" y="6159500"/>
              <a:ext cx="2514600" cy="698500"/>
            </a:xfrm>
            <a:prstGeom prst="rect">
              <a:avLst/>
            </a:prstGeom>
            <a:noFill/>
            <a:ln>
              <a:noFill/>
            </a:ln>
          </p:spPr>
        </p:pic>
        <p:pic>
          <p:nvPicPr>
            <p:cNvPr id="1436" name="Google Shape;1436;p4"/>
            <p:cNvPicPr preferRelativeResize="0"/>
            <p:nvPr/>
          </p:nvPicPr>
          <p:blipFill rotWithShape="1">
            <a:blip r:embed="rId7">
              <a:alphaModFix/>
            </a:blip>
            <a:srcRect b="0" l="0" r="0" t="0"/>
            <a:stretch/>
          </p:blipFill>
          <p:spPr>
            <a:xfrm>
              <a:off x="3441414" y="6159500"/>
              <a:ext cx="2514600" cy="698500"/>
            </a:xfrm>
            <a:prstGeom prst="rect">
              <a:avLst/>
            </a:prstGeom>
            <a:noFill/>
            <a:ln>
              <a:noFill/>
            </a:ln>
          </p:spPr>
        </p:pic>
        <p:pic>
          <p:nvPicPr>
            <p:cNvPr id="1437" name="Google Shape;1437;p4"/>
            <p:cNvPicPr preferRelativeResize="0"/>
            <p:nvPr/>
          </p:nvPicPr>
          <p:blipFill rotWithShape="1">
            <a:blip r:embed="rId8">
              <a:alphaModFix/>
            </a:blip>
            <a:srcRect b="0" l="0" r="0" t="0"/>
            <a:stretch/>
          </p:blipFill>
          <p:spPr>
            <a:xfrm>
              <a:off x="44450" y="0"/>
              <a:ext cx="2908300" cy="1181100"/>
            </a:xfrm>
            <a:prstGeom prst="rect">
              <a:avLst/>
            </a:prstGeom>
            <a:noFill/>
            <a:ln>
              <a:noFill/>
            </a:ln>
          </p:spPr>
        </p:pic>
        <p:pic>
          <p:nvPicPr>
            <p:cNvPr id="1438" name="Google Shape;1438;p4"/>
            <p:cNvPicPr preferRelativeResize="0"/>
            <p:nvPr/>
          </p:nvPicPr>
          <p:blipFill rotWithShape="1">
            <a:blip r:embed="rId9">
              <a:alphaModFix/>
            </a:blip>
            <a:srcRect b="0" l="0" r="0" t="0"/>
            <a:stretch/>
          </p:blipFill>
          <p:spPr>
            <a:xfrm>
              <a:off x="8751890" y="-1"/>
              <a:ext cx="3395660" cy="1181099"/>
            </a:xfrm>
            <a:prstGeom prst="rect">
              <a:avLst/>
            </a:prstGeom>
            <a:noFill/>
            <a:ln>
              <a:noFill/>
            </a:ln>
          </p:spPr>
        </p:pic>
      </p:grpSp>
      <p:sp>
        <p:nvSpPr>
          <p:cNvPr id="1439" name="Google Shape;1439;p4"/>
          <p:cNvSpPr txBox="1"/>
          <p:nvPr/>
        </p:nvSpPr>
        <p:spPr>
          <a:xfrm>
            <a:off x="1802688" y="7352417"/>
            <a:ext cx="19017496" cy="26776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fr-FR" sz="5600" u="none" cap="none" strike="noStrike">
                <a:solidFill>
                  <a:schemeClr val="lt1"/>
                </a:solidFill>
                <a:latin typeface="Arial"/>
                <a:ea typeface="Arial"/>
                <a:cs typeface="Arial"/>
                <a:sym typeface="Arial"/>
              </a:rPr>
              <a:t>We must find original uses for Nancy thermal water by exploring available scientific resources (patents, scientific journals…)</a:t>
            </a:r>
            <a:endParaRPr/>
          </a:p>
        </p:txBody>
      </p:sp>
      <p:sp>
        <p:nvSpPr>
          <p:cNvPr id="1440" name="Google Shape;1440;p4"/>
          <p:cNvSpPr txBox="1"/>
          <p:nvPr/>
        </p:nvSpPr>
        <p:spPr>
          <a:xfrm>
            <a:off x="2603501" y="10998098"/>
            <a:ext cx="18488966"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fr-FR" sz="4800" u="none" cap="none" strike="noStrike">
                <a:solidFill>
                  <a:schemeClr val="lt1"/>
                </a:solidFill>
                <a:latin typeface="Arial"/>
                <a:ea typeface="Arial"/>
                <a:cs typeface="Arial"/>
                <a:sym typeface="Arial"/>
              </a:rPr>
              <a:t>Having in mind the goal of the city for seeking a virtuous synergy between   well-being and eco-responsiveness </a:t>
            </a:r>
            <a:endParaRPr/>
          </a:p>
        </p:txBody>
      </p:sp>
      <p:pic>
        <p:nvPicPr>
          <p:cNvPr id="1441" name="Google Shape;1441;p4"/>
          <p:cNvPicPr preferRelativeResize="0"/>
          <p:nvPr/>
        </p:nvPicPr>
        <p:blipFill rotWithShape="1">
          <a:blip r:embed="rId10">
            <a:alphaModFix/>
          </a:blip>
          <a:srcRect b="0" l="0" r="0" t="0"/>
          <a:stretch/>
        </p:blipFill>
        <p:spPr>
          <a:xfrm>
            <a:off x="8125332" y="171453"/>
            <a:ext cx="7744816" cy="4089046"/>
          </a:xfrm>
          <a:prstGeom prst="rect">
            <a:avLst/>
          </a:prstGeom>
          <a:noFill/>
          <a:ln>
            <a:noFill/>
          </a:ln>
        </p:spPr>
      </p:pic>
      <p:sp>
        <p:nvSpPr>
          <p:cNvPr id="1442" name="Google Shape;1442;p4"/>
          <p:cNvSpPr txBox="1"/>
          <p:nvPr/>
        </p:nvSpPr>
        <p:spPr>
          <a:xfrm>
            <a:off x="943415" y="4404688"/>
            <a:ext cx="19956026"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5600" u="none" cap="none" strike="noStrike">
                <a:solidFill>
                  <a:schemeClr val="lt1"/>
                </a:solidFill>
                <a:latin typeface="Arial"/>
                <a:ea typeface="Arial"/>
                <a:cs typeface="Arial"/>
                <a:sym typeface="Arial"/>
              </a:rPr>
              <a:t>Brand new facilities  Nancy thermal has been inaugurated in 2023  after several years of renewal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pic>
        <p:nvPicPr>
          <p:cNvPr id="1447" name="Google Shape;1447;p75"/>
          <p:cNvPicPr preferRelativeResize="0"/>
          <p:nvPr/>
        </p:nvPicPr>
        <p:blipFill rotWithShape="1">
          <a:blip r:embed="rId3">
            <a:alphaModFix/>
          </a:blip>
          <a:srcRect b="0" l="0" r="0" t="0"/>
          <a:stretch/>
        </p:blipFill>
        <p:spPr>
          <a:xfrm>
            <a:off x="1" y="0"/>
            <a:ext cx="7772400" cy="5829300"/>
          </a:xfrm>
          <a:prstGeom prst="rect">
            <a:avLst/>
          </a:prstGeom>
          <a:noFill/>
          <a:ln>
            <a:noFill/>
          </a:ln>
        </p:spPr>
      </p:pic>
      <p:pic>
        <p:nvPicPr>
          <p:cNvPr id="1448" name="Google Shape;1448;p75"/>
          <p:cNvPicPr preferRelativeResize="0"/>
          <p:nvPr/>
        </p:nvPicPr>
        <p:blipFill rotWithShape="1">
          <a:blip r:embed="rId4">
            <a:alphaModFix/>
          </a:blip>
          <a:srcRect b="0" l="0" r="0" t="0"/>
          <a:stretch/>
        </p:blipFill>
        <p:spPr>
          <a:xfrm>
            <a:off x="0" y="5829300"/>
            <a:ext cx="10058400" cy="7543800"/>
          </a:xfrm>
          <a:prstGeom prst="rect">
            <a:avLst/>
          </a:prstGeom>
          <a:noFill/>
          <a:ln>
            <a:noFill/>
          </a:ln>
        </p:spPr>
      </p:pic>
      <p:pic>
        <p:nvPicPr>
          <p:cNvPr id="1449" name="Google Shape;1449;p75"/>
          <p:cNvPicPr preferRelativeResize="0"/>
          <p:nvPr/>
        </p:nvPicPr>
        <p:blipFill rotWithShape="1">
          <a:blip r:embed="rId5">
            <a:alphaModFix/>
          </a:blip>
          <a:srcRect b="0" l="0" r="0" t="0"/>
          <a:stretch/>
        </p:blipFill>
        <p:spPr>
          <a:xfrm>
            <a:off x="16611600" y="5829300"/>
            <a:ext cx="7772400" cy="5829300"/>
          </a:xfrm>
          <a:prstGeom prst="rect">
            <a:avLst/>
          </a:prstGeom>
          <a:noFill/>
          <a:ln>
            <a:noFill/>
          </a:ln>
        </p:spPr>
      </p:pic>
      <p:pic>
        <p:nvPicPr>
          <p:cNvPr id="1450" name="Google Shape;1450;p75"/>
          <p:cNvPicPr preferRelativeResize="0"/>
          <p:nvPr/>
        </p:nvPicPr>
        <p:blipFill rotWithShape="1">
          <a:blip r:embed="rId6">
            <a:alphaModFix/>
          </a:blip>
          <a:srcRect b="0" l="0" r="0" t="0"/>
          <a:stretch/>
        </p:blipFill>
        <p:spPr>
          <a:xfrm>
            <a:off x="16611600" y="0"/>
            <a:ext cx="7772400" cy="5829300"/>
          </a:xfrm>
          <a:prstGeom prst="rect">
            <a:avLst/>
          </a:prstGeom>
          <a:noFill/>
          <a:ln>
            <a:noFill/>
          </a:ln>
        </p:spPr>
      </p:pic>
      <p:pic>
        <p:nvPicPr>
          <p:cNvPr id="1451" name="Google Shape;1451;p75"/>
          <p:cNvPicPr preferRelativeResize="0"/>
          <p:nvPr/>
        </p:nvPicPr>
        <p:blipFill rotWithShape="1">
          <a:blip r:embed="rId7">
            <a:alphaModFix/>
          </a:blip>
          <a:srcRect b="0" l="0" r="0" t="0"/>
          <a:stretch/>
        </p:blipFill>
        <p:spPr>
          <a:xfrm>
            <a:off x="7772400" y="-1"/>
            <a:ext cx="8839199" cy="6629399"/>
          </a:xfrm>
          <a:prstGeom prst="rect">
            <a:avLst/>
          </a:prstGeom>
          <a:noFill/>
          <a:ln>
            <a:noFill/>
          </a:ln>
        </p:spPr>
      </p:pic>
      <p:pic>
        <p:nvPicPr>
          <p:cNvPr id="1452" name="Google Shape;1452;p75"/>
          <p:cNvPicPr preferRelativeResize="0"/>
          <p:nvPr/>
        </p:nvPicPr>
        <p:blipFill rotWithShape="1">
          <a:blip r:embed="rId8">
            <a:alphaModFix/>
          </a:blip>
          <a:srcRect b="0" l="0" r="0" t="0"/>
          <a:stretch/>
        </p:blipFill>
        <p:spPr>
          <a:xfrm>
            <a:off x="10075330" y="6629398"/>
            <a:ext cx="6536269" cy="4902202"/>
          </a:xfrm>
          <a:prstGeom prst="rect">
            <a:avLst/>
          </a:prstGeom>
          <a:noFill/>
          <a:ln>
            <a:noFill/>
          </a:ln>
        </p:spPr>
      </p:pic>
      <p:sp>
        <p:nvSpPr>
          <p:cNvPr id="1453" name="Google Shape;1453;p75"/>
          <p:cNvSpPr txBox="1"/>
          <p:nvPr/>
        </p:nvSpPr>
        <p:spPr>
          <a:xfrm>
            <a:off x="9627446" y="11309737"/>
            <a:ext cx="15187505" cy="2297922"/>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7030A0"/>
              </a:buClr>
              <a:buSzPts val="11000"/>
              <a:buFont typeface="Avenir"/>
              <a:buNone/>
            </a:pPr>
            <a:r>
              <a:rPr b="0" i="0" lang="fr-FR" sz="11000" u="none" cap="none" strike="noStrike">
                <a:solidFill>
                  <a:srgbClr val="7030A0"/>
                </a:solidFill>
                <a:latin typeface="Avenir"/>
                <a:ea typeface="Avenir"/>
                <a:cs typeface="Avenir"/>
                <a:sym typeface="Avenir"/>
              </a:rPr>
              <a:t>Prototyping your Ideas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80"/>
          <p:cNvSpPr txBox="1"/>
          <p:nvPr/>
        </p:nvSpPr>
        <p:spPr>
          <a:xfrm>
            <a:off x="7809155" y="1789835"/>
            <a:ext cx="1564000" cy="4942362"/>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2667"/>
              </a:spcAft>
              <a:buNone/>
            </a:pPr>
            <a:r>
              <a:rPr b="0" i="0" lang="fr-FR" sz="26667" u="none" cap="none" strike="noStrike">
                <a:solidFill>
                  <a:srgbClr val="000000"/>
                </a:solidFill>
                <a:latin typeface="Comfortaa"/>
                <a:ea typeface="Comfortaa"/>
                <a:cs typeface="Comfortaa"/>
                <a:sym typeface="Comfortaa"/>
              </a:rPr>
              <a:t>2</a:t>
            </a:r>
            <a:endParaRPr b="0" i="0" sz="26667" u="none" cap="none" strike="noStrike">
              <a:solidFill>
                <a:srgbClr val="000000"/>
              </a:solidFill>
              <a:latin typeface="Comfortaa"/>
              <a:ea typeface="Comfortaa"/>
              <a:cs typeface="Comfortaa"/>
              <a:sym typeface="Comfortaa"/>
            </a:endParaRPr>
          </a:p>
        </p:txBody>
      </p:sp>
      <p:sp>
        <p:nvSpPr>
          <p:cNvPr id="1459" name="Google Shape;1459;p80"/>
          <p:cNvSpPr txBox="1"/>
          <p:nvPr>
            <p:ph type="title"/>
          </p:nvPr>
        </p:nvSpPr>
        <p:spPr>
          <a:xfrm>
            <a:off x="356933" y="651800"/>
            <a:ext cx="9983200" cy="988000"/>
          </a:xfrm>
          <a:prstGeom prst="rect">
            <a:avLst/>
          </a:prstGeom>
          <a:noFill/>
          <a:ln>
            <a:noFill/>
          </a:ln>
        </p:spPr>
        <p:txBody>
          <a:bodyPr anchorCtr="0" anchor="b" bIns="0" lIns="0" spcFirstLastPara="1" rIns="0" wrap="square" tIns="0">
            <a:noAutofit/>
          </a:bodyPr>
          <a:lstStyle/>
          <a:p>
            <a:pPr indent="0" lvl="0" marL="0" rtl="0" algn="ctr">
              <a:lnSpc>
                <a:spcPct val="107407"/>
              </a:lnSpc>
              <a:spcBef>
                <a:spcPts val="0"/>
              </a:spcBef>
              <a:spcAft>
                <a:spcPts val="0"/>
              </a:spcAft>
              <a:buClr>
                <a:schemeClr val="dk2"/>
              </a:buClr>
              <a:buSzPts val="300"/>
              <a:buNone/>
            </a:pPr>
            <a:r>
              <a:rPr lang="fr-FR"/>
              <a:t>Teams</a:t>
            </a:r>
            <a:endParaRPr/>
          </a:p>
        </p:txBody>
      </p:sp>
      <p:graphicFrame>
        <p:nvGraphicFramePr>
          <p:cNvPr id="1460" name="Google Shape;1460;p80"/>
          <p:cNvGraphicFramePr/>
          <p:nvPr/>
        </p:nvGraphicFramePr>
        <p:xfrm>
          <a:off x="1404895" y="1975112"/>
          <a:ext cx="3000000" cy="3000000"/>
        </p:xfrm>
        <a:graphic>
          <a:graphicData uri="http://schemas.openxmlformats.org/drawingml/2006/table">
            <a:tbl>
              <a:tblPr>
                <a:noFill/>
                <a:tableStyleId>{C35C4217-8CFE-4C3D-BA52-E709456354F6}</a:tableStyleId>
              </a:tblPr>
              <a:tblGrid>
                <a:gridCol w="5852200"/>
              </a:tblGrid>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Fatima Zahra ATLANE</a:t>
                      </a:r>
                      <a:endParaRPr sz="3700" u="none" cap="none" strike="noStrike"/>
                    </a:p>
                  </a:txBody>
                  <a:tcPr marT="243800" marB="243800" marR="243800" marL="243800"/>
                </a:tc>
              </a:tr>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Israel Iaac ZETINA</a:t>
                      </a:r>
                      <a:endParaRPr sz="3700" u="none" cap="none" strike="noStrike"/>
                    </a:p>
                  </a:txBody>
                  <a:tcPr marT="243800" marB="243800" marR="243800" marL="243800"/>
                </a:tc>
              </a:tr>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Said BOUCHOUKOU</a:t>
                      </a:r>
                      <a:endParaRPr sz="3700" u="none" cap="none" strike="noStrike"/>
                    </a:p>
                  </a:txBody>
                  <a:tcPr marT="243800" marB="243800" marR="243800" marL="243800"/>
                </a:tc>
              </a:tr>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Chaima IDRISSI</a:t>
                      </a:r>
                      <a:endParaRPr sz="3700" u="none" cap="none" strike="noStrike"/>
                    </a:p>
                  </a:txBody>
                  <a:tcPr marT="243800" marB="243800" marR="243800" marL="243800"/>
                </a:tc>
              </a:tr>
            </a:tbl>
          </a:graphicData>
        </a:graphic>
      </p:graphicFrame>
      <p:sp>
        <p:nvSpPr>
          <p:cNvPr id="1461" name="Google Shape;1461;p80"/>
          <p:cNvSpPr txBox="1"/>
          <p:nvPr/>
        </p:nvSpPr>
        <p:spPr>
          <a:xfrm>
            <a:off x="-203200" y="1789835"/>
            <a:ext cx="1564000" cy="4942362"/>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2667"/>
              </a:spcAft>
              <a:buNone/>
            </a:pPr>
            <a:r>
              <a:rPr b="0" i="0" lang="fr-FR" sz="26667" u="none" cap="none" strike="noStrike">
                <a:solidFill>
                  <a:srgbClr val="000000"/>
                </a:solidFill>
                <a:latin typeface="Comfortaa"/>
                <a:ea typeface="Comfortaa"/>
                <a:cs typeface="Comfortaa"/>
                <a:sym typeface="Comfortaa"/>
              </a:rPr>
              <a:t>1</a:t>
            </a:r>
            <a:endParaRPr b="0" i="0" sz="26667" u="none" cap="none" strike="noStrike">
              <a:solidFill>
                <a:srgbClr val="000000"/>
              </a:solidFill>
              <a:latin typeface="Comfortaa"/>
              <a:ea typeface="Comfortaa"/>
              <a:cs typeface="Comfortaa"/>
              <a:sym typeface="Comfortaa"/>
            </a:endParaRPr>
          </a:p>
        </p:txBody>
      </p:sp>
      <p:graphicFrame>
        <p:nvGraphicFramePr>
          <p:cNvPr id="1462" name="Google Shape;1462;p80"/>
          <p:cNvGraphicFramePr/>
          <p:nvPr/>
        </p:nvGraphicFramePr>
        <p:xfrm>
          <a:off x="9925280" y="1975112"/>
          <a:ext cx="3000000" cy="3000000"/>
        </p:xfrm>
        <a:graphic>
          <a:graphicData uri="http://schemas.openxmlformats.org/drawingml/2006/table">
            <a:tbl>
              <a:tblPr>
                <a:noFill/>
                <a:tableStyleId>{C35C4217-8CFE-4C3D-BA52-E709456354F6}</a:tableStyleId>
              </a:tblPr>
              <a:tblGrid>
                <a:gridCol w="6376675"/>
              </a:tblGrid>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Viktor MANDROLKO</a:t>
                      </a:r>
                      <a:endParaRPr sz="3700" u="none" cap="none" strike="noStrike"/>
                    </a:p>
                  </a:txBody>
                  <a:tcPr marT="243800" marB="243800" marR="243800" marL="243800">
                    <a:lnB cap="flat" cmpd="sng" w="9525">
                      <a:solidFill>
                        <a:srgbClr val="000000"/>
                      </a:solidFill>
                      <a:prstDash val="solid"/>
                      <a:round/>
                      <a:headEnd len="sm" w="sm" type="none"/>
                      <a:tailEnd len="sm" w="sm" type="none"/>
                    </a:lnB>
                  </a:tcPr>
                </a:tc>
              </a:tr>
              <a:tr h="1056525">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Oumaima ZOUHRI</a:t>
                      </a:r>
                      <a:r>
                        <a:rPr lang="fr-FR" sz="2700" u="none" cap="none" strike="noStrike"/>
                        <a:t> </a:t>
                      </a:r>
                      <a:endParaRPr sz="2700" u="none" cap="none" strike="noStrike"/>
                    </a:p>
                  </a:txBody>
                  <a:tcPr marT="25400" marB="2438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Mohamed BALHOUS</a:t>
                      </a:r>
                      <a:endParaRPr sz="3700" u="none" cap="none" strike="noStrike"/>
                    </a:p>
                  </a:txBody>
                  <a:tcPr marT="243800" marB="243800" marR="243800" marL="243800">
                    <a:lnT cap="flat" cmpd="sng" w="9525">
                      <a:solidFill>
                        <a:srgbClr val="000000"/>
                      </a:solidFill>
                      <a:prstDash val="solid"/>
                      <a:round/>
                      <a:headEnd len="sm" w="sm" type="none"/>
                      <a:tailEnd len="sm" w="sm" type="none"/>
                    </a:lnT>
                  </a:tcPr>
                </a:tc>
              </a:tr>
              <a:tr h="1056550">
                <a:tc>
                  <a:txBody>
                    <a:bodyPr/>
                    <a:lstStyle/>
                    <a:p>
                      <a:pPr indent="0" lvl="0" marL="0" marR="0" rtl="0" algn="l">
                        <a:lnSpc>
                          <a:spcPct val="100000"/>
                        </a:lnSpc>
                        <a:spcBef>
                          <a:spcPts val="0"/>
                        </a:spcBef>
                        <a:spcAft>
                          <a:spcPts val="0"/>
                        </a:spcAft>
                        <a:buClr>
                          <a:schemeClr val="dk1"/>
                        </a:buClr>
                        <a:buSzPts val="1100"/>
                        <a:buFont typeface="Arial"/>
                        <a:buNone/>
                      </a:pPr>
                      <a:r>
                        <a:rPr lang="fr-FR" sz="3700" u="none" cap="none" strike="noStrike">
                          <a:solidFill>
                            <a:schemeClr val="dk1"/>
                          </a:solidFill>
                        </a:rPr>
                        <a:t>Sevra CICEKLI</a:t>
                      </a:r>
                      <a:endParaRPr sz="3700" u="none" cap="none" strike="noStrike"/>
                    </a:p>
                  </a:txBody>
                  <a:tcPr marT="243800" marB="243800" marR="243800" marL="243800"/>
                </a:tc>
              </a:tr>
            </a:tbl>
          </a:graphicData>
        </a:graphic>
      </p:graphicFrame>
      <p:graphicFrame>
        <p:nvGraphicFramePr>
          <p:cNvPr id="1463" name="Google Shape;1463;p80"/>
          <p:cNvGraphicFramePr/>
          <p:nvPr/>
        </p:nvGraphicFramePr>
        <p:xfrm>
          <a:off x="18665335" y="1107836"/>
          <a:ext cx="3000000" cy="3000000"/>
        </p:xfrm>
        <a:graphic>
          <a:graphicData uri="http://schemas.openxmlformats.org/drawingml/2006/table">
            <a:tbl>
              <a:tblPr>
                <a:noFill/>
                <a:tableStyleId>{C35C4217-8CFE-4C3D-BA52-E709456354F6}</a:tableStyleId>
              </a:tblPr>
              <a:tblGrid>
                <a:gridCol w="5424200"/>
              </a:tblGrid>
              <a:tr h="108380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Walid  BOUZID</a:t>
                      </a:r>
                      <a:endParaRPr sz="3700" u="none" cap="none" strike="noStrike"/>
                    </a:p>
                  </a:txBody>
                  <a:tcPr marT="243800" marB="243800" marR="243800" marL="243800"/>
                </a:tc>
              </a:tr>
              <a:tr h="108380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Rohith RAVI</a:t>
                      </a:r>
                      <a:endParaRPr sz="3700" u="none" cap="none" strike="noStrike"/>
                    </a:p>
                  </a:txBody>
                  <a:tcPr marT="243800" marB="243800" marR="243800" marL="243800"/>
                </a:tc>
              </a:tr>
              <a:tr h="1625525">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Fatima Ezzarha BELKHENFAR </a:t>
                      </a:r>
                      <a:endParaRPr sz="3700" u="none" cap="none" strike="noStrike"/>
                    </a:p>
                  </a:txBody>
                  <a:tcPr marT="243800" marB="243800" marR="243800" marL="243800"/>
                </a:tc>
              </a:tr>
              <a:tr h="108380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Zakia MOHSIN </a:t>
                      </a:r>
                      <a:endParaRPr sz="3700" u="none" cap="none" strike="noStrike"/>
                    </a:p>
                  </a:txBody>
                  <a:tcPr marT="243800" marB="243800" marR="243800" marL="243800"/>
                </a:tc>
              </a:tr>
              <a:tr h="108380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Nathan LINTINGRE</a:t>
                      </a:r>
                      <a:endParaRPr sz="3700" u="none" cap="none" strike="noStrike"/>
                    </a:p>
                  </a:txBody>
                  <a:tcPr marT="243800" marB="243800" marR="243800" marL="243800"/>
                </a:tc>
              </a:tr>
            </a:tbl>
          </a:graphicData>
        </a:graphic>
      </p:graphicFrame>
      <p:sp>
        <p:nvSpPr>
          <p:cNvPr id="1464" name="Google Shape;1464;p80"/>
          <p:cNvSpPr txBox="1"/>
          <p:nvPr/>
        </p:nvSpPr>
        <p:spPr>
          <a:xfrm>
            <a:off x="16523840" y="1789800"/>
            <a:ext cx="1564000" cy="4942362"/>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2667"/>
              </a:spcAft>
              <a:buNone/>
            </a:pPr>
            <a:r>
              <a:rPr b="0" i="0" lang="fr-FR" sz="26667" u="none" cap="none" strike="noStrike">
                <a:solidFill>
                  <a:srgbClr val="000000"/>
                </a:solidFill>
                <a:latin typeface="Comfortaa"/>
                <a:ea typeface="Comfortaa"/>
                <a:cs typeface="Comfortaa"/>
                <a:sym typeface="Comfortaa"/>
              </a:rPr>
              <a:t>3</a:t>
            </a:r>
            <a:endParaRPr b="0" i="0" sz="26667" u="none" cap="none" strike="noStrike">
              <a:solidFill>
                <a:srgbClr val="000000"/>
              </a:solidFill>
              <a:latin typeface="Comfortaa"/>
              <a:ea typeface="Comfortaa"/>
              <a:cs typeface="Comfortaa"/>
              <a:sym typeface="Comfortaa"/>
            </a:endParaRPr>
          </a:p>
        </p:txBody>
      </p:sp>
      <p:sp>
        <p:nvSpPr>
          <p:cNvPr id="1465" name="Google Shape;1465;p80"/>
          <p:cNvSpPr txBox="1"/>
          <p:nvPr/>
        </p:nvSpPr>
        <p:spPr>
          <a:xfrm>
            <a:off x="8012352" y="8165235"/>
            <a:ext cx="1564000" cy="4942362"/>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2667"/>
              </a:spcAft>
              <a:buNone/>
            </a:pPr>
            <a:r>
              <a:rPr b="0" i="0" lang="fr-FR" sz="26667" u="none" cap="none" strike="noStrike">
                <a:solidFill>
                  <a:srgbClr val="000000"/>
                </a:solidFill>
                <a:latin typeface="Comfortaa"/>
                <a:ea typeface="Comfortaa"/>
                <a:cs typeface="Comfortaa"/>
                <a:sym typeface="Comfortaa"/>
              </a:rPr>
              <a:t>5</a:t>
            </a:r>
            <a:endParaRPr b="0" i="0" sz="26667" u="none" cap="none" strike="noStrike">
              <a:solidFill>
                <a:srgbClr val="000000"/>
              </a:solidFill>
              <a:latin typeface="Comfortaa"/>
              <a:ea typeface="Comfortaa"/>
              <a:cs typeface="Comfortaa"/>
              <a:sym typeface="Comfortaa"/>
            </a:endParaRPr>
          </a:p>
        </p:txBody>
      </p:sp>
      <p:graphicFrame>
        <p:nvGraphicFramePr>
          <p:cNvPr id="1466" name="Google Shape;1466;p80"/>
          <p:cNvGraphicFramePr/>
          <p:nvPr/>
        </p:nvGraphicFramePr>
        <p:xfrm>
          <a:off x="1912895" y="8350515"/>
          <a:ext cx="3000000" cy="3000000"/>
        </p:xfrm>
        <a:graphic>
          <a:graphicData uri="http://schemas.openxmlformats.org/drawingml/2006/table">
            <a:tbl>
              <a:tblPr>
                <a:noFill/>
                <a:tableStyleId>{C35C4217-8CFE-4C3D-BA52-E709456354F6}</a:tableStyleId>
              </a:tblPr>
              <a:tblGrid>
                <a:gridCol w="5852200"/>
              </a:tblGrid>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Marta CANTINA</a:t>
                      </a:r>
                      <a:endParaRPr sz="3700" u="none" cap="none" strike="noStrike"/>
                    </a:p>
                  </a:txBody>
                  <a:tcPr marT="243800" marB="243800" marR="243800" marL="243800">
                    <a:solidFill>
                      <a:schemeClr val="lt1"/>
                    </a:solidFill>
                  </a:tcPr>
                </a:tc>
              </a:tr>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Alain UWADUKUNZE</a:t>
                      </a:r>
                      <a:endParaRPr sz="3700" u="none" cap="none" strike="noStrike"/>
                    </a:p>
                  </a:txBody>
                  <a:tcPr marT="243800" marB="243800" marR="243800" marL="243800">
                    <a:solidFill>
                      <a:schemeClr val="lt1"/>
                    </a:solidFill>
                  </a:tcPr>
                </a:tc>
              </a:tr>
              <a:tr h="1625525">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Youness EL GHAZOUANI</a:t>
                      </a:r>
                      <a:endParaRPr sz="3700" u="none" cap="none" strike="noStrike"/>
                    </a:p>
                  </a:txBody>
                  <a:tcPr marT="243800" marB="243800" marR="243800" marL="243800">
                    <a:solidFill>
                      <a:schemeClr val="lt1"/>
                    </a:solidFill>
                  </a:tcPr>
                </a:tc>
              </a:tr>
              <a:tr h="1625525">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Faratiana Herline MINOARISOA</a:t>
                      </a:r>
                      <a:endParaRPr sz="3700" u="none" cap="none" strike="noStrike"/>
                    </a:p>
                  </a:txBody>
                  <a:tcPr marT="243800" marB="243800" marR="243800" marL="243800">
                    <a:solidFill>
                      <a:schemeClr val="lt1"/>
                    </a:solidFill>
                  </a:tcPr>
                </a:tc>
              </a:tr>
            </a:tbl>
          </a:graphicData>
        </a:graphic>
      </p:graphicFrame>
      <p:sp>
        <p:nvSpPr>
          <p:cNvPr id="1467" name="Google Shape;1467;p80"/>
          <p:cNvSpPr txBox="1"/>
          <p:nvPr/>
        </p:nvSpPr>
        <p:spPr>
          <a:xfrm>
            <a:off x="-203200" y="8165235"/>
            <a:ext cx="1564000" cy="4942362"/>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2667"/>
              </a:spcAft>
              <a:buNone/>
            </a:pPr>
            <a:r>
              <a:rPr b="0" i="0" lang="fr-FR" sz="26667" u="none" cap="none" strike="noStrike">
                <a:solidFill>
                  <a:srgbClr val="000000"/>
                </a:solidFill>
                <a:latin typeface="Comfortaa"/>
                <a:ea typeface="Comfortaa"/>
                <a:cs typeface="Comfortaa"/>
                <a:sym typeface="Comfortaa"/>
              </a:rPr>
              <a:t>4</a:t>
            </a:r>
            <a:endParaRPr b="0" i="0" sz="26667" u="none" cap="none" strike="noStrike">
              <a:solidFill>
                <a:srgbClr val="000000"/>
              </a:solidFill>
              <a:latin typeface="Comfortaa"/>
              <a:ea typeface="Comfortaa"/>
              <a:cs typeface="Comfortaa"/>
              <a:sym typeface="Comfortaa"/>
            </a:endParaRPr>
          </a:p>
        </p:txBody>
      </p:sp>
      <p:graphicFrame>
        <p:nvGraphicFramePr>
          <p:cNvPr id="1468" name="Google Shape;1468;p80"/>
          <p:cNvGraphicFramePr/>
          <p:nvPr/>
        </p:nvGraphicFramePr>
        <p:xfrm>
          <a:off x="10128480" y="8350515"/>
          <a:ext cx="3000000" cy="3000000"/>
        </p:xfrm>
        <a:graphic>
          <a:graphicData uri="http://schemas.openxmlformats.org/drawingml/2006/table">
            <a:tbl>
              <a:tblPr>
                <a:noFill/>
                <a:tableStyleId>{C35C4217-8CFE-4C3D-BA52-E709456354F6}</a:tableStyleId>
              </a:tblPr>
              <a:tblGrid>
                <a:gridCol w="6376675"/>
              </a:tblGrid>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Masuhiul HUQ</a:t>
                      </a:r>
                      <a:endParaRPr sz="3700" u="none" cap="none" strike="noStrike"/>
                    </a:p>
                  </a:txBody>
                  <a:tcPr marT="243800" marB="243800" marR="243800" marL="243800">
                    <a:lnB cap="flat" cmpd="sng" w="9525">
                      <a:solidFill>
                        <a:srgbClr val="000000"/>
                      </a:solidFill>
                      <a:prstDash val="solid"/>
                      <a:round/>
                      <a:headEnd len="sm" w="sm" type="none"/>
                      <a:tailEnd len="sm" w="sm" type="none"/>
                    </a:lnB>
                  </a:tcPr>
                </a:tc>
              </a:tr>
              <a:tr h="1056525">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Marie-Amélie RATTE </a:t>
                      </a:r>
                      <a:endParaRPr sz="2700" u="none" cap="none" strike="noStrike"/>
                    </a:p>
                  </a:txBody>
                  <a:tcPr marT="25400" marB="2438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Isibert NKENFACK</a:t>
                      </a:r>
                      <a:endParaRPr sz="3700" u="none" cap="none" strike="noStrike"/>
                    </a:p>
                  </a:txBody>
                  <a:tcPr marT="243800" marB="243800" marR="243800" marL="243800">
                    <a:lnT cap="flat" cmpd="sng" w="9525">
                      <a:solidFill>
                        <a:srgbClr val="000000"/>
                      </a:solidFill>
                      <a:prstDash val="solid"/>
                      <a:round/>
                      <a:headEnd len="sm" w="sm" type="none"/>
                      <a:tailEnd len="sm" w="sm" type="none"/>
                    </a:lnT>
                  </a:tcPr>
                </a:tc>
              </a:tr>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solidFill>
                            <a:schemeClr val="dk1"/>
                          </a:solidFill>
                        </a:rPr>
                        <a:t>Maryam HAMSAN </a:t>
                      </a:r>
                      <a:endParaRPr sz="3700" u="none" cap="none" strike="noStrike"/>
                    </a:p>
                  </a:txBody>
                  <a:tcPr marT="243800" marB="243800" marR="243800" marL="243800"/>
                </a:tc>
              </a:tr>
              <a:tr h="105655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solidFill>
                            <a:schemeClr val="dk1"/>
                          </a:solidFill>
                        </a:rPr>
                        <a:t>Huiyuan Kelvin HAN</a:t>
                      </a:r>
                      <a:endParaRPr sz="3700" u="none" cap="none" strike="noStrike">
                        <a:solidFill>
                          <a:schemeClr val="dk1"/>
                        </a:solidFill>
                      </a:endParaRPr>
                    </a:p>
                  </a:txBody>
                  <a:tcPr marT="243800" marB="243800" marR="243800" marL="243800"/>
                </a:tc>
              </a:tr>
            </a:tbl>
          </a:graphicData>
        </a:graphic>
      </p:graphicFrame>
      <p:graphicFrame>
        <p:nvGraphicFramePr>
          <p:cNvPr id="1469" name="Google Shape;1469;p80"/>
          <p:cNvGraphicFramePr/>
          <p:nvPr/>
        </p:nvGraphicFramePr>
        <p:xfrm>
          <a:off x="18868535" y="7483235"/>
          <a:ext cx="3000000" cy="3000000"/>
        </p:xfrm>
        <a:graphic>
          <a:graphicData uri="http://schemas.openxmlformats.org/drawingml/2006/table">
            <a:tbl>
              <a:tblPr>
                <a:noFill/>
                <a:tableStyleId>{C35C4217-8CFE-4C3D-BA52-E709456354F6}</a:tableStyleId>
              </a:tblPr>
              <a:tblGrid>
                <a:gridCol w="5424200"/>
              </a:tblGrid>
              <a:tr h="108380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Jaloud Ibrahim MAIGA</a:t>
                      </a:r>
                      <a:endParaRPr sz="3700" u="none" cap="none" strike="noStrike"/>
                    </a:p>
                  </a:txBody>
                  <a:tcPr marT="243800" marB="243800" marR="243800" marL="243800"/>
                </a:tc>
              </a:tr>
              <a:tr h="108380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Khadija EL IDRISSI</a:t>
                      </a:r>
                      <a:endParaRPr sz="3700" u="none" cap="none" strike="noStrike"/>
                    </a:p>
                  </a:txBody>
                  <a:tcPr marT="243800" marB="243800" marR="243800" marL="243800"/>
                </a:tc>
              </a:tr>
              <a:tr h="108380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Houssam ELFENNACI</a:t>
                      </a:r>
                      <a:endParaRPr sz="3700" u="none" cap="none" strike="noStrike"/>
                    </a:p>
                  </a:txBody>
                  <a:tcPr marT="243800" marB="243800" marR="243800" marL="243800"/>
                </a:tc>
              </a:tr>
              <a:tr h="1083800">
                <a:tc>
                  <a:txBody>
                    <a:bodyPr/>
                    <a:lstStyle/>
                    <a:p>
                      <a:pPr indent="0" lvl="0" marL="0" marR="0" rtl="0" algn="l">
                        <a:lnSpc>
                          <a:spcPct val="100000"/>
                        </a:lnSpc>
                        <a:spcBef>
                          <a:spcPts val="0"/>
                        </a:spcBef>
                        <a:spcAft>
                          <a:spcPts val="0"/>
                        </a:spcAft>
                        <a:buClr>
                          <a:srgbClr val="000000"/>
                        </a:buClr>
                        <a:buSzPts val="3700"/>
                        <a:buFont typeface="Arial"/>
                        <a:buNone/>
                      </a:pPr>
                      <a:r>
                        <a:rPr lang="fr-FR" sz="3700" u="none" cap="none" strike="noStrike"/>
                        <a:t>Lisa DE MEYER </a:t>
                      </a:r>
                      <a:endParaRPr sz="3700" u="none" cap="none" strike="noStrike"/>
                    </a:p>
                  </a:txBody>
                  <a:tcPr marT="243800" marB="243800" marR="243800" marL="243800"/>
                </a:tc>
              </a:tr>
            </a:tbl>
          </a:graphicData>
        </a:graphic>
      </p:graphicFrame>
      <p:sp>
        <p:nvSpPr>
          <p:cNvPr id="1470" name="Google Shape;1470;p80"/>
          <p:cNvSpPr txBox="1"/>
          <p:nvPr/>
        </p:nvSpPr>
        <p:spPr>
          <a:xfrm>
            <a:off x="16727040" y="8165200"/>
            <a:ext cx="1564000" cy="4942362"/>
          </a:xfrm>
          <a:prstGeom prst="rect">
            <a:avLst/>
          </a:prstGeom>
          <a:noFill/>
          <a:ln>
            <a:noFill/>
          </a:ln>
        </p:spPr>
        <p:txBody>
          <a:bodyPr anchorCtr="0" anchor="t" bIns="243800" lIns="243800" spcFirstLastPara="1" rIns="243800" wrap="square" tIns="243800">
            <a:spAutoFit/>
          </a:bodyPr>
          <a:lstStyle/>
          <a:p>
            <a:pPr indent="0" lvl="0" marL="0" marR="0" rtl="0" algn="l">
              <a:lnSpc>
                <a:spcPct val="100000"/>
              </a:lnSpc>
              <a:spcBef>
                <a:spcPts val="0"/>
              </a:spcBef>
              <a:spcAft>
                <a:spcPts val="2667"/>
              </a:spcAft>
              <a:buNone/>
            </a:pPr>
            <a:r>
              <a:rPr b="0" i="0" lang="fr-FR" sz="26667" u="none" cap="none" strike="noStrike">
                <a:solidFill>
                  <a:srgbClr val="000000"/>
                </a:solidFill>
                <a:latin typeface="Comfortaa"/>
                <a:ea typeface="Comfortaa"/>
                <a:cs typeface="Comfortaa"/>
                <a:sym typeface="Comfortaa"/>
              </a:rPr>
              <a:t>6</a:t>
            </a:r>
            <a:endParaRPr b="0" i="0" sz="26667" u="none" cap="none" strike="noStrike">
              <a:solidFill>
                <a:srgbClr val="000000"/>
              </a:solidFill>
              <a:latin typeface="Comfortaa"/>
              <a:ea typeface="Comfortaa"/>
              <a:cs typeface="Comfortaa"/>
              <a:sym typeface="Comforta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47"/>
          <p:cNvSpPr/>
          <p:nvPr/>
        </p:nvSpPr>
        <p:spPr>
          <a:xfrm>
            <a:off x="18319013" y="-91531"/>
            <a:ext cx="6120001" cy="13883557"/>
          </a:xfrm>
          <a:prstGeom prst="rect">
            <a:avLst/>
          </a:prstGeom>
          <a:gradFill>
            <a:gsLst>
              <a:gs pos="0">
                <a:srgbClr val="FE8CC4"/>
              </a:gs>
              <a:gs pos="100000">
                <a:srgbClr val="622282"/>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476" name="Google Shape;1476;p47"/>
          <p:cNvSpPr/>
          <p:nvPr/>
        </p:nvSpPr>
        <p:spPr>
          <a:xfrm>
            <a:off x="6116" y="-23258"/>
            <a:ext cx="6120001" cy="13747011"/>
          </a:xfrm>
          <a:prstGeom prst="rect">
            <a:avLst/>
          </a:prstGeom>
          <a:gradFill>
            <a:gsLst>
              <a:gs pos="0">
                <a:schemeClr val="accent3"/>
              </a:gs>
              <a:gs pos="100000">
                <a:srgbClr val="8BC9A4"/>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477" name="Google Shape;1477;p47"/>
          <p:cNvSpPr/>
          <p:nvPr/>
        </p:nvSpPr>
        <p:spPr>
          <a:xfrm>
            <a:off x="12078288" y="-91531"/>
            <a:ext cx="6392855" cy="13883557"/>
          </a:xfrm>
          <a:prstGeom prst="rect">
            <a:avLst/>
          </a:prstGeom>
          <a:gradFill>
            <a:gsLst>
              <a:gs pos="0">
                <a:schemeClr val="accent4"/>
              </a:gs>
              <a:gs pos="100000">
                <a:srgbClr val="EF7A00"/>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478" name="Google Shape;1478;p47"/>
          <p:cNvSpPr/>
          <p:nvPr/>
        </p:nvSpPr>
        <p:spPr>
          <a:xfrm>
            <a:off x="6110415" y="-7753"/>
            <a:ext cx="6120001" cy="13716001"/>
          </a:xfrm>
          <a:prstGeom prst="rect">
            <a:avLst/>
          </a:prstGeom>
          <a:gradFill>
            <a:gsLst>
              <a:gs pos="0">
                <a:srgbClr val="00FDFF"/>
              </a:gs>
              <a:gs pos="100000">
                <a:srgbClr val="025699"/>
              </a:gs>
            </a:gsLst>
            <a:lin ang="540000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479" name="Google Shape;1479;p47"/>
          <p:cNvSpPr txBox="1"/>
          <p:nvPr/>
        </p:nvSpPr>
        <p:spPr>
          <a:xfrm>
            <a:off x="7629749"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1480" name="Google Shape;1480;p47"/>
          <p:cNvSpPr txBox="1"/>
          <p:nvPr/>
        </p:nvSpPr>
        <p:spPr>
          <a:xfrm>
            <a:off x="13725749"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1481" name="Google Shape;1481;p47"/>
          <p:cNvSpPr txBox="1"/>
          <p:nvPr/>
        </p:nvSpPr>
        <p:spPr>
          <a:xfrm>
            <a:off x="19811967"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1482" name="Google Shape;1482;p47"/>
          <p:cNvSpPr/>
          <p:nvPr/>
        </p:nvSpPr>
        <p:spPr>
          <a:xfrm flipH="1" rot="10800000">
            <a:off x="8369481" y="11598528"/>
            <a:ext cx="6982801" cy="1296341"/>
          </a:xfrm>
          <a:prstGeom prst="chevron">
            <a:avLst>
              <a:gd fmla="val 50000" name="adj"/>
            </a:avLst>
          </a:prstGeom>
          <a:gradFill>
            <a:gsLst>
              <a:gs pos="0">
                <a:srgbClr val="8D2E76"/>
              </a:gs>
              <a:gs pos="49000">
                <a:srgbClr val="8D2E76"/>
              </a:gs>
              <a:gs pos="50000">
                <a:srgbClr val="AF3676"/>
              </a:gs>
              <a:gs pos="100000">
                <a:srgbClr val="AF3676"/>
              </a:gs>
            </a:gsLst>
            <a:lin ang="54000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Quattrocento Sans"/>
              <a:buNone/>
            </a:pPr>
            <a:r>
              <a:t/>
            </a:r>
            <a:endParaRPr b="1" i="0" sz="3000" u="none" cap="none" strike="noStrike">
              <a:solidFill>
                <a:srgbClr val="000000"/>
              </a:solidFill>
              <a:latin typeface="Helvetica Neue"/>
              <a:ea typeface="Helvetica Neue"/>
              <a:cs typeface="Helvetica Neue"/>
              <a:sym typeface="Helvetica Neue"/>
            </a:endParaRPr>
          </a:p>
        </p:txBody>
      </p:sp>
      <p:sp>
        <p:nvSpPr>
          <p:cNvPr id="1483" name="Google Shape;1483;p47"/>
          <p:cNvSpPr txBox="1"/>
          <p:nvPr/>
        </p:nvSpPr>
        <p:spPr>
          <a:xfrm>
            <a:off x="9589483" y="11497408"/>
            <a:ext cx="3870445" cy="12954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FFFFFF"/>
              </a:buClr>
              <a:buSzPts val="8000"/>
              <a:buFont typeface="Times New Roman"/>
              <a:buNone/>
            </a:pPr>
            <a:r>
              <a:rPr b="1" i="1" lang="fr-FR" sz="8000" u="none" cap="none" strike="noStrike">
                <a:solidFill>
                  <a:srgbClr val="FFFFFF"/>
                </a:solidFill>
                <a:latin typeface="Times New Roman"/>
                <a:ea typeface="Times New Roman"/>
                <a:cs typeface="Times New Roman"/>
                <a:sym typeface="Times New Roman"/>
              </a:rPr>
              <a:t>Agenda</a:t>
            </a:r>
            <a:endParaRPr b="0" i="0" sz="1400" u="none" cap="none" strike="noStrike">
              <a:solidFill>
                <a:srgbClr val="000000"/>
              </a:solidFill>
              <a:latin typeface="Arial"/>
              <a:ea typeface="Arial"/>
              <a:cs typeface="Arial"/>
              <a:sym typeface="Arial"/>
            </a:endParaRPr>
          </a:p>
        </p:txBody>
      </p:sp>
      <p:sp>
        <p:nvSpPr>
          <p:cNvPr id="1484" name="Google Shape;1484;p47"/>
          <p:cNvSpPr txBox="1"/>
          <p:nvPr/>
        </p:nvSpPr>
        <p:spPr>
          <a:xfrm>
            <a:off x="1523968" y="4995952"/>
            <a:ext cx="3048067" cy="37261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23000"/>
              <a:buFont typeface="Quattrocento Sans"/>
              <a:buNone/>
            </a:pPr>
            <a:r>
              <a:rPr b="1" i="1" lang="fr-FR" sz="23000" u="none" cap="none" strike="noStrike">
                <a:solidFill>
                  <a:srgbClr val="FFFFFF"/>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pic>
        <p:nvPicPr>
          <p:cNvPr descr="image20.png" id="1485" name="Google Shape;1485;p47"/>
          <p:cNvPicPr preferRelativeResize="0"/>
          <p:nvPr/>
        </p:nvPicPr>
        <p:blipFill rotWithShape="1">
          <a:blip r:embed="rId3">
            <a:alphaModFix/>
          </a:blip>
          <a:srcRect b="0" l="0" r="0" t="0"/>
          <a:stretch/>
        </p:blipFill>
        <p:spPr>
          <a:xfrm>
            <a:off x="2424153" y="3732827"/>
            <a:ext cx="1247693" cy="1065737"/>
          </a:xfrm>
          <a:prstGeom prst="rect">
            <a:avLst/>
          </a:prstGeom>
          <a:noFill/>
          <a:ln>
            <a:noFill/>
          </a:ln>
        </p:spPr>
      </p:pic>
      <p:pic>
        <p:nvPicPr>
          <p:cNvPr descr="image22.png" id="1486" name="Google Shape;1486;p47"/>
          <p:cNvPicPr preferRelativeResize="0"/>
          <p:nvPr/>
        </p:nvPicPr>
        <p:blipFill rotWithShape="1">
          <a:blip r:embed="rId4">
            <a:alphaModFix/>
          </a:blip>
          <a:srcRect b="0" l="0" r="0" t="0"/>
          <a:stretch/>
        </p:blipFill>
        <p:spPr>
          <a:xfrm>
            <a:off x="8594107" y="3732827"/>
            <a:ext cx="1083138" cy="1317329"/>
          </a:xfrm>
          <a:prstGeom prst="rect">
            <a:avLst/>
          </a:prstGeom>
          <a:noFill/>
          <a:ln>
            <a:noFill/>
          </a:ln>
        </p:spPr>
      </p:pic>
      <p:pic>
        <p:nvPicPr>
          <p:cNvPr descr="image24.png" id="1487" name="Google Shape;1487;p47"/>
          <p:cNvPicPr preferRelativeResize="0"/>
          <p:nvPr/>
        </p:nvPicPr>
        <p:blipFill rotWithShape="1">
          <a:blip r:embed="rId5">
            <a:alphaModFix/>
          </a:blip>
          <a:srcRect b="0" l="0" r="0" t="0"/>
          <a:stretch/>
        </p:blipFill>
        <p:spPr>
          <a:xfrm>
            <a:off x="20818476" y="3757855"/>
            <a:ext cx="1035051" cy="1035051"/>
          </a:xfrm>
          <a:prstGeom prst="rect">
            <a:avLst/>
          </a:prstGeom>
          <a:noFill/>
          <a:ln>
            <a:noFill/>
          </a:ln>
        </p:spPr>
      </p:pic>
      <p:pic>
        <p:nvPicPr>
          <p:cNvPr descr="image26.png" id="1488" name="Google Shape;1488;p47"/>
          <p:cNvPicPr preferRelativeResize="0"/>
          <p:nvPr/>
        </p:nvPicPr>
        <p:blipFill rotWithShape="1">
          <a:blip r:embed="rId6">
            <a:alphaModFix/>
          </a:blip>
          <a:srcRect b="0" l="0" r="0" t="0"/>
          <a:stretch/>
        </p:blipFill>
        <p:spPr>
          <a:xfrm>
            <a:off x="14648116" y="3732827"/>
            <a:ext cx="1203333" cy="1060079"/>
          </a:xfrm>
          <a:prstGeom prst="rect">
            <a:avLst/>
          </a:prstGeom>
          <a:noFill/>
          <a:ln>
            <a:noFill/>
          </a:ln>
        </p:spPr>
      </p:pic>
      <p:sp>
        <p:nvSpPr>
          <p:cNvPr id="1489" name="Google Shape;1489;p47"/>
          <p:cNvSpPr txBox="1"/>
          <p:nvPr/>
        </p:nvSpPr>
        <p:spPr>
          <a:xfrm>
            <a:off x="7156285" y="9700830"/>
            <a:ext cx="4461128" cy="817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How to do it? </a:t>
            </a:r>
            <a:endParaRPr b="0" i="0" sz="1400" u="none" cap="none" strike="noStrike">
              <a:solidFill>
                <a:srgbClr val="000000"/>
              </a:solidFill>
              <a:latin typeface="Arial"/>
              <a:ea typeface="Arial"/>
              <a:cs typeface="Arial"/>
              <a:sym typeface="Arial"/>
            </a:endParaRPr>
          </a:p>
        </p:txBody>
      </p:sp>
      <p:sp>
        <p:nvSpPr>
          <p:cNvPr id="1490" name="Google Shape;1490;p47"/>
          <p:cNvSpPr txBox="1"/>
          <p:nvPr/>
        </p:nvSpPr>
        <p:spPr>
          <a:xfrm>
            <a:off x="13252285" y="9700830"/>
            <a:ext cx="3994995"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Prototyping your Idea !</a:t>
            </a:r>
            <a:endParaRPr b="0" i="0" sz="1400" u="none" cap="none" strike="noStrike">
              <a:solidFill>
                <a:srgbClr val="000000"/>
              </a:solidFill>
              <a:latin typeface="Arial"/>
              <a:ea typeface="Arial"/>
              <a:cs typeface="Arial"/>
              <a:sym typeface="Arial"/>
            </a:endParaRPr>
          </a:p>
        </p:txBody>
      </p:sp>
      <p:sp>
        <p:nvSpPr>
          <p:cNvPr id="1491" name="Google Shape;1491;p47"/>
          <p:cNvSpPr txBox="1"/>
          <p:nvPr/>
        </p:nvSpPr>
        <p:spPr>
          <a:xfrm>
            <a:off x="19338503" y="9700830"/>
            <a:ext cx="3994995"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Conclusion of the Day </a:t>
            </a:r>
            <a:endParaRPr b="0" i="0" sz="1400" u="none" cap="none" strike="noStrike">
              <a:solidFill>
                <a:srgbClr val="000000"/>
              </a:solidFill>
              <a:latin typeface="Arial"/>
              <a:ea typeface="Arial"/>
              <a:cs typeface="Arial"/>
              <a:sym typeface="Arial"/>
            </a:endParaRPr>
          </a:p>
        </p:txBody>
      </p:sp>
      <p:sp>
        <p:nvSpPr>
          <p:cNvPr id="1492" name="Google Shape;1492;p47"/>
          <p:cNvSpPr txBox="1"/>
          <p:nvPr/>
        </p:nvSpPr>
        <p:spPr>
          <a:xfrm>
            <a:off x="128797" y="9700830"/>
            <a:ext cx="5874639" cy="157988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Why prototyping matters? . </a:t>
            </a:r>
            <a:endParaRPr b="0" i="0" sz="1400" u="none" cap="none" strike="noStrike">
              <a:solidFill>
                <a:srgbClr val="000000"/>
              </a:solidFill>
              <a:latin typeface="Arial"/>
              <a:ea typeface="Arial"/>
              <a:cs typeface="Arial"/>
              <a:sym typeface="Arial"/>
            </a:endParaRPr>
          </a:p>
        </p:txBody>
      </p:sp>
      <p:pic>
        <p:nvPicPr>
          <p:cNvPr descr="image28.png" id="1493" name="Google Shape;1493;p47"/>
          <p:cNvPicPr preferRelativeResize="0"/>
          <p:nvPr/>
        </p:nvPicPr>
        <p:blipFill rotWithShape="1">
          <a:blip r:embed="rId7">
            <a:alphaModFix/>
          </a:blip>
          <a:srcRect b="0" l="0" r="0" t="0"/>
          <a:stretch/>
        </p:blipFill>
        <p:spPr>
          <a:xfrm>
            <a:off x="19313018" y="-7813"/>
            <a:ext cx="10119487" cy="42606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1000"/>
                                  </p:stCondLst>
                                  <p:childTnLst>
                                    <p:set>
                                      <p:cBhvr>
                                        <p:cTn dur="1" fill="hold">
                                          <p:stCondLst>
                                            <p:cond delay="0"/>
                                          </p:stCondLst>
                                        </p:cTn>
                                        <p:tgtEl>
                                          <p:spTgt spid="1482"/>
                                        </p:tgtEl>
                                        <p:attrNameLst>
                                          <p:attrName>style.visibility</p:attrName>
                                        </p:attrNameLst>
                                      </p:cBhvr>
                                      <p:to>
                                        <p:strVal val="visible"/>
                                      </p:to>
                                    </p:set>
                                    <p:anim calcmode="lin" valueType="num">
                                      <p:cBhvr additive="base">
                                        <p:cTn dur="1000"/>
                                        <p:tgtEl>
                                          <p:spTgt spid="148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1750"/>
                                  </p:stCondLst>
                                  <p:childTnLst>
                                    <p:set>
                                      <p:cBhvr>
                                        <p:cTn dur="1" fill="hold">
                                          <p:stCondLst>
                                            <p:cond delay="0"/>
                                          </p:stCondLst>
                                        </p:cTn>
                                        <p:tgtEl>
                                          <p:spTgt spid="1483"/>
                                        </p:tgtEl>
                                        <p:attrNameLst>
                                          <p:attrName>style.visibility</p:attrName>
                                        </p:attrNameLst>
                                      </p:cBhvr>
                                      <p:to>
                                        <p:strVal val="visible"/>
                                      </p:to>
                                    </p:set>
                                    <p:animEffect filter="fade" transition="in">
                                      <p:cBhvr>
                                        <p:cTn dur="500"/>
                                        <p:tgtEl>
                                          <p:spTgt spid="1483"/>
                                        </p:tgtEl>
                                      </p:cBhvr>
                                    </p:animEffect>
                                  </p:childTnLst>
                                </p:cTn>
                              </p:par>
                            </p:childTnLst>
                          </p:cTn>
                        </p:par>
                        <p:par>
                          <p:cTn fill="hold">
                            <p:stCondLst>
                              <p:cond delay="1500"/>
                            </p:stCondLst>
                            <p:childTnLst>
                              <p:par>
                                <p:cTn fill="hold" nodeType="afterEffect" presetClass="entr" presetID="10" presetSubtype="0">
                                  <p:stCondLst>
                                    <p:cond delay="1500"/>
                                  </p:stCondLst>
                                  <p:childTnLst>
                                    <p:set>
                                      <p:cBhvr>
                                        <p:cTn dur="1" fill="hold">
                                          <p:stCondLst>
                                            <p:cond delay="0"/>
                                          </p:stCondLst>
                                        </p:cTn>
                                        <p:tgtEl>
                                          <p:spTgt spid="1484"/>
                                        </p:tgtEl>
                                        <p:attrNameLst>
                                          <p:attrName>style.visibility</p:attrName>
                                        </p:attrNameLst>
                                      </p:cBhvr>
                                      <p:to>
                                        <p:strVal val="visible"/>
                                      </p:to>
                                    </p:set>
                                    <p:animEffect filter="fade" transition="in">
                                      <p:cBhvr>
                                        <p:cTn dur="500"/>
                                        <p:tgtEl>
                                          <p:spTgt spid="1484"/>
                                        </p:tgtEl>
                                      </p:cBhvr>
                                    </p:animEffect>
                                  </p:childTnLst>
                                </p:cTn>
                              </p:par>
                            </p:childTnLst>
                          </p:cTn>
                        </p:par>
                        <p:par>
                          <p:cTn fill="hold">
                            <p:stCondLst>
                              <p:cond delay="2000"/>
                            </p:stCondLst>
                            <p:childTnLst>
                              <p:par>
                                <p:cTn fill="hold" nodeType="afterEffect" presetClass="entr" presetID="10" presetSubtype="0">
                                  <p:stCondLst>
                                    <p:cond delay="1500"/>
                                  </p:stCondLst>
                                  <p:childTnLst>
                                    <p:set>
                                      <p:cBhvr>
                                        <p:cTn dur="1" fill="hold">
                                          <p:stCondLst>
                                            <p:cond delay="0"/>
                                          </p:stCondLst>
                                        </p:cTn>
                                        <p:tgtEl>
                                          <p:spTgt spid="1479"/>
                                        </p:tgtEl>
                                        <p:attrNameLst>
                                          <p:attrName>style.visibility</p:attrName>
                                        </p:attrNameLst>
                                      </p:cBhvr>
                                      <p:to>
                                        <p:strVal val="visible"/>
                                      </p:to>
                                    </p:set>
                                    <p:animEffect filter="fade" transition="in">
                                      <p:cBhvr>
                                        <p:cTn dur="500"/>
                                        <p:tgtEl>
                                          <p:spTgt spid="1479"/>
                                        </p:tgtEl>
                                      </p:cBhvr>
                                    </p:animEffect>
                                  </p:childTnLst>
                                </p:cTn>
                              </p:par>
                            </p:childTnLst>
                          </p:cTn>
                        </p:par>
                        <p:par>
                          <p:cTn fill="hold">
                            <p:stCondLst>
                              <p:cond delay="2500"/>
                            </p:stCondLst>
                            <p:childTnLst>
                              <p:par>
                                <p:cTn fill="hold" nodeType="afterEffect" presetClass="entr" presetID="10" presetSubtype="0">
                                  <p:stCondLst>
                                    <p:cond delay="1500"/>
                                  </p:stCondLst>
                                  <p:childTnLst>
                                    <p:set>
                                      <p:cBhvr>
                                        <p:cTn dur="1" fill="hold">
                                          <p:stCondLst>
                                            <p:cond delay="0"/>
                                          </p:stCondLst>
                                        </p:cTn>
                                        <p:tgtEl>
                                          <p:spTgt spid="1480"/>
                                        </p:tgtEl>
                                        <p:attrNameLst>
                                          <p:attrName>style.visibility</p:attrName>
                                        </p:attrNameLst>
                                      </p:cBhvr>
                                      <p:to>
                                        <p:strVal val="visible"/>
                                      </p:to>
                                    </p:set>
                                    <p:animEffect filter="fade" transition="in">
                                      <p:cBhvr>
                                        <p:cTn dur="500"/>
                                        <p:tgtEl>
                                          <p:spTgt spid="1480"/>
                                        </p:tgtEl>
                                      </p:cBhvr>
                                    </p:animEffect>
                                  </p:childTnLst>
                                </p:cTn>
                              </p:par>
                            </p:childTnLst>
                          </p:cTn>
                        </p:par>
                        <p:par>
                          <p:cTn fill="hold">
                            <p:stCondLst>
                              <p:cond delay="3000"/>
                            </p:stCondLst>
                            <p:childTnLst>
                              <p:par>
                                <p:cTn fill="hold" nodeType="afterEffect" presetClass="entr" presetID="10" presetSubtype="0">
                                  <p:stCondLst>
                                    <p:cond delay="1500"/>
                                  </p:stCondLst>
                                  <p:childTnLst>
                                    <p:set>
                                      <p:cBhvr>
                                        <p:cTn dur="1" fill="hold">
                                          <p:stCondLst>
                                            <p:cond delay="0"/>
                                          </p:stCondLst>
                                        </p:cTn>
                                        <p:tgtEl>
                                          <p:spTgt spid="1481"/>
                                        </p:tgtEl>
                                        <p:attrNameLst>
                                          <p:attrName>style.visibility</p:attrName>
                                        </p:attrNameLst>
                                      </p:cBhvr>
                                      <p:to>
                                        <p:strVal val="visible"/>
                                      </p:to>
                                    </p:set>
                                    <p:animEffect filter="fade" transition="in">
                                      <p:cBhvr>
                                        <p:cTn dur="500"/>
                                        <p:tgtEl>
                                          <p:spTgt spid="1481"/>
                                        </p:tgtEl>
                                      </p:cBhvr>
                                    </p:animEffect>
                                  </p:childTnLst>
                                </p:cTn>
                              </p:par>
                            </p:childTnLst>
                          </p:cTn>
                        </p:par>
                        <p:par>
                          <p:cTn fill="hold">
                            <p:stCondLst>
                              <p:cond delay="3500"/>
                            </p:stCondLst>
                            <p:childTnLst>
                              <p:par>
                                <p:cTn fill="hold" nodeType="afterEffect" presetClass="entr" presetID="10" presetSubtype="0">
                                  <p:stCondLst>
                                    <p:cond delay="2000"/>
                                  </p:stCondLst>
                                  <p:childTnLst>
                                    <p:set>
                                      <p:cBhvr>
                                        <p:cTn dur="1" fill="hold">
                                          <p:stCondLst>
                                            <p:cond delay="0"/>
                                          </p:stCondLst>
                                        </p:cTn>
                                        <p:tgtEl>
                                          <p:spTgt spid="1485"/>
                                        </p:tgtEl>
                                        <p:attrNameLst>
                                          <p:attrName>style.visibility</p:attrName>
                                        </p:attrNameLst>
                                      </p:cBhvr>
                                      <p:to>
                                        <p:strVal val="visible"/>
                                      </p:to>
                                    </p:set>
                                    <p:animEffect filter="fade" transition="in">
                                      <p:cBhvr>
                                        <p:cTn dur="500"/>
                                        <p:tgtEl>
                                          <p:spTgt spid="1485"/>
                                        </p:tgtEl>
                                      </p:cBhvr>
                                    </p:animEffect>
                                  </p:childTnLst>
                                </p:cTn>
                              </p:par>
                            </p:childTnLst>
                          </p:cTn>
                        </p:par>
                        <p:par>
                          <p:cTn fill="hold">
                            <p:stCondLst>
                              <p:cond delay="4000"/>
                            </p:stCondLst>
                            <p:childTnLst>
                              <p:par>
                                <p:cTn fill="hold" nodeType="afterEffect" presetClass="entr" presetID="10" presetSubtype="0">
                                  <p:stCondLst>
                                    <p:cond delay="2000"/>
                                  </p:stCondLst>
                                  <p:childTnLst>
                                    <p:set>
                                      <p:cBhvr>
                                        <p:cTn dur="1" fill="hold">
                                          <p:stCondLst>
                                            <p:cond delay="0"/>
                                          </p:stCondLst>
                                        </p:cTn>
                                        <p:tgtEl>
                                          <p:spTgt spid="1486"/>
                                        </p:tgtEl>
                                        <p:attrNameLst>
                                          <p:attrName>style.visibility</p:attrName>
                                        </p:attrNameLst>
                                      </p:cBhvr>
                                      <p:to>
                                        <p:strVal val="visible"/>
                                      </p:to>
                                    </p:set>
                                    <p:animEffect filter="fade" transition="in">
                                      <p:cBhvr>
                                        <p:cTn dur="500"/>
                                        <p:tgtEl>
                                          <p:spTgt spid="1486"/>
                                        </p:tgtEl>
                                      </p:cBhvr>
                                    </p:animEffect>
                                  </p:childTnLst>
                                </p:cTn>
                              </p:par>
                            </p:childTnLst>
                          </p:cTn>
                        </p:par>
                        <p:par>
                          <p:cTn fill="hold">
                            <p:stCondLst>
                              <p:cond delay="4500"/>
                            </p:stCondLst>
                            <p:childTnLst>
                              <p:par>
                                <p:cTn fill="hold" nodeType="afterEffect" presetClass="entr" presetID="10" presetSubtype="0">
                                  <p:stCondLst>
                                    <p:cond delay="2000"/>
                                  </p:stCondLst>
                                  <p:childTnLst>
                                    <p:set>
                                      <p:cBhvr>
                                        <p:cTn dur="1" fill="hold">
                                          <p:stCondLst>
                                            <p:cond delay="0"/>
                                          </p:stCondLst>
                                        </p:cTn>
                                        <p:tgtEl>
                                          <p:spTgt spid="1488"/>
                                        </p:tgtEl>
                                        <p:attrNameLst>
                                          <p:attrName>style.visibility</p:attrName>
                                        </p:attrNameLst>
                                      </p:cBhvr>
                                      <p:to>
                                        <p:strVal val="visible"/>
                                      </p:to>
                                    </p:set>
                                    <p:animEffect filter="fade" transition="in">
                                      <p:cBhvr>
                                        <p:cTn dur="500"/>
                                        <p:tgtEl>
                                          <p:spTgt spid="1488"/>
                                        </p:tgtEl>
                                      </p:cBhvr>
                                    </p:animEffect>
                                  </p:childTnLst>
                                </p:cTn>
                              </p:par>
                            </p:childTnLst>
                          </p:cTn>
                        </p:par>
                        <p:par>
                          <p:cTn fill="hold">
                            <p:stCondLst>
                              <p:cond delay="5000"/>
                            </p:stCondLst>
                            <p:childTnLst>
                              <p:par>
                                <p:cTn fill="hold" nodeType="afterEffect" presetClass="entr" presetID="10" presetSubtype="0">
                                  <p:stCondLst>
                                    <p:cond delay="2000"/>
                                  </p:stCondLst>
                                  <p:childTnLst>
                                    <p:set>
                                      <p:cBhvr>
                                        <p:cTn dur="1" fill="hold">
                                          <p:stCondLst>
                                            <p:cond delay="0"/>
                                          </p:stCondLst>
                                        </p:cTn>
                                        <p:tgtEl>
                                          <p:spTgt spid="1487"/>
                                        </p:tgtEl>
                                        <p:attrNameLst>
                                          <p:attrName>style.visibility</p:attrName>
                                        </p:attrNameLst>
                                      </p:cBhvr>
                                      <p:to>
                                        <p:strVal val="visible"/>
                                      </p:to>
                                    </p:set>
                                    <p:animEffect filter="fade" transition="in">
                                      <p:cBhvr>
                                        <p:cTn dur="500"/>
                                        <p:tgtEl>
                                          <p:spTgt spid="1487"/>
                                        </p:tgtEl>
                                      </p:cBhvr>
                                    </p:animEffect>
                                  </p:childTnLst>
                                </p:cTn>
                              </p:par>
                            </p:childTnLst>
                          </p:cTn>
                        </p:par>
                        <p:par>
                          <p:cTn fill="hold">
                            <p:stCondLst>
                              <p:cond delay="5500"/>
                            </p:stCondLst>
                            <p:childTnLst>
                              <p:par>
                                <p:cTn fill="hold" nodeType="afterEffect" presetClass="entr" presetID="10" presetSubtype="0">
                                  <p:stCondLst>
                                    <p:cond delay="1600"/>
                                  </p:stCondLst>
                                  <p:childTnLst>
                                    <p:set>
                                      <p:cBhvr>
                                        <p:cTn dur="1" fill="hold">
                                          <p:stCondLst>
                                            <p:cond delay="0"/>
                                          </p:stCondLst>
                                        </p:cTn>
                                        <p:tgtEl>
                                          <p:spTgt spid="1492"/>
                                        </p:tgtEl>
                                        <p:attrNameLst>
                                          <p:attrName>style.visibility</p:attrName>
                                        </p:attrNameLst>
                                      </p:cBhvr>
                                      <p:to>
                                        <p:strVal val="visible"/>
                                      </p:to>
                                    </p:set>
                                    <p:animEffect filter="fade" transition="in">
                                      <p:cBhvr>
                                        <p:cTn dur="500"/>
                                        <p:tgtEl>
                                          <p:spTgt spid="1492"/>
                                        </p:tgtEl>
                                      </p:cBhvr>
                                    </p:animEffect>
                                  </p:childTnLst>
                                </p:cTn>
                              </p:par>
                            </p:childTnLst>
                          </p:cTn>
                        </p:par>
                        <p:par>
                          <p:cTn fill="hold">
                            <p:stCondLst>
                              <p:cond delay="6000"/>
                            </p:stCondLst>
                            <p:childTnLst>
                              <p:par>
                                <p:cTn fill="hold" nodeType="afterEffect" presetClass="entr" presetID="10" presetSubtype="0">
                                  <p:stCondLst>
                                    <p:cond delay="1600"/>
                                  </p:stCondLst>
                                  <p:childTnLst>
                                    <p:set>
                                      <p:cBhvr>
                                        <p:cTn dur="1" fill="hold">
                                          <p:stCondLst>
                                            <p:cond delay="0"/>
                                          </p:stCondLst>
                                        </p:cTn>
                                        <p:tgtEl>
                                          <p:spTgt spid="1489"/>
                                        </p:tgtEl>
                                        <p:attrNameLst>
                                          <p:attrName>style.visibility</p:attrName>
                                        </p:attrNameLst>
                                      </p:cBhvr>
                                      <p:to>
                                        <p:strVal val="visible"/>
                                      </p:to>
                                    </p:set>
                                    <p:animEffect filter="fade" transition="in">
                                      <p:cBhvr>
                                        <p:cTn dur="500"/>
                                        <p:tgtEl>
                                          <p:spTgt spid="1489"/>
                                        </p:tgtEl>
                                      </p:cBhvr>
                                    </p:animEffect>
                                  </p:childTnLst>
                                </p:cTn>
                              </p:par>
                            </p:childTnLst>
                          </p:cTn>
                        </p:par>
                        <p:par>
                          <p:cTn fill="hold">
                            <p:stCondLst>
                              <p:cond delay="6500"/>
                            </p:stCondLst>
                            <p:childTnLst>
                              <p:par>
                                <p:cTn fill="hold" nodeType="afterEffect" presetClass="entr" presetID="10" presetSubtype="0">
                                  <p:stCondLst>
                                    <p:cond delay="1600"/>
                                  </p:stCondLst>
                                  <p:childTnLst>
                                    <p:set>
                                      <p:cBhvr>
                                        <p:cTn dur="1" fill="hold">
                                          <p:stCondLst>
                                            <p:cond delay="0"/>
                                          </p:stCondLst>
                                        </p:cTn>
                                        <p:tgtEl>
                                          <p:spTgt spid="1490"/>
                                        </p:tgtEl>
                                        <p:attrNameLst>
                                          <p:attrName>style.visibility</p:attrName>
                                        </p:attrNameLst>
                                      </p:cBhvr>
                                      <p:to>
                                        <p:strVal val="visible"/>
                                      </p:to>
                                    </p:set>
                                    <p:animEffect filter="fade" transition="in">
                                      <p:cBhvr>
                                        <p:cTn dur="500"/>
                                        <p:tgtEl>
                                          <p:spTgt spid="1490"/>
                                        </p:tgtEl>
                                      </p:cBhvr>
                                    </p:animEffect>
                                  </p:childTnLst>
                                </p:cTn>
                              </p:par>
                            </p:childTnLst>
                          </p:cTn>
                        </p:par>
                        <p:par>
                          <p:cTn fill="hold">
                            <p:stCondLst>
                              <p:cond delay="7000"/>
                            </p:stCondLst>
                            <p:childTnLst>
                              <p:par>
                                <p:cTn fill="hold" nodeType="afterEffect" presetClass="entr" presetID="10" presetSubtype="0">
                                  <p:stCondLst>
                                    <p:cond delay="1600"/>
                                  </p:stCondLst>
                                  <p:childTnLst>
                                    <p:set>
                                      <p:cBhvr>
                                        <p:cTn dur="1" fill="hold">
                                          <p:stCondLst>
                                            <p:cond delay="0"/>
                                          </p:stCondLst>
                                        </p:cTn>
                                        <p:tgtEl>
                                          <p:spTgt spid="1491"/>
                                        </p:tgtEl>
                                        <p:attrNameLst>
                                          <p:attrName>style.visibility</p:attrName>
                                        </p:attrNameLst>
                                      </p:cBhvr>
                                      <p:to>
                                        <p:strVal val="visible"/>
                                      </p:to>
                                    </p:set>
                                    <p:animEffect filter="fade" transition="in">
                                      <p:cBhvr>
                                        <p:cTn dur="500"/>
                                        <p:tgtEl>
                                          <p:spTgt spid="1491"/>
                                        </p:tgtEl>
                                      </p:cBhvr>
                                    </p:animEffect>
                                  </p:childTnLst>
                                </p:cTn>
                              </p:par>
                            </p:childTnLst>
                          </p:cTn>
                        </p:par>
                        <p:par>
                          <p:cTn fill="hold">
                            <p:stCondLst>
                              <p:cond delay="7500"/>
                            </p:stCondLst>
                            <p:childTnLst>
                              <p:par>
                                <p:cTn fill="hold" nodeType="afterEffect" presetClass="entr" presetID="2" presetSubtype="1">
                                  <p:stCondLst>
                                    <p:cond delay="1500"/>
                                  </p:stCondLst>
                                  <p:childTnLst>
                                    <p:set>
                                      <p:cBhvr>
                                        <p:cTn dur="1" fill="hold">
                                          <p:stCondLst>
                                            <p:cond delay="0"/>
                                          </p:stCondLst>
                                        </p:cTn>
                                        <p:tgtEl>
                                          <p:spTgt spid="1493"/>
                                        </p:tgtEl>
                                        <p:attrNameLst>
                                          <p:attrName>style.visibility</p:attrName>
                                        </p:attrNameLst>
                                      </p:cBhvr>
                                      <p:to>
                                        <p:strVal val="visible"/>
                                      </p:to>
                                    </p:set>
                                    <p:anim calcmode="lin" valueType="num">
                                      <p:cBhvr additive="base">
                                        <p:cTn dur="1000"/>
                                        <p:tgtEl>
                                          <p:spTgt spid="14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7" name="Shape 1497"/>
        <p:cNvGrpSpPr/>
        <p:nvPr/>
      </p:nvGrpSpPr>
      <p:grpSpPr>
        <a:xfrm>
          <a:off x="0" y="0"/>
          <a:ext cx="0" cy="0"/>
          <a:chOff x="0" y="0"/>
          <a:chExt cx="0" cy="0"/>
        </a:xfrm>
      </p:grpSpPr>
      <p:pic>
        <p:nvPicPr>
          <p:cNvPr descr="Complementary dynamics and technologies.png" id="1498" name="Google Shape;1498;p48"/>
          <p:cNvPicPr preferRelativeResize="0"/>
          <p:nvPr/>
        </p:nvPicPr>
        <p:blipFill rotWithShape="1">
          <a:blip r:embed="rId3">
            <a:alphaModFix/>
          </a:blip>
          <a:srcRect b="994" l="0" r="0" t="0"/>
          <a:stretch/>
        </p:blipFill>
        <p:spPr>
          <a:xfrm>
            <a:off x="12215731" y="2580916"/>
            <a:ext cx="11433291" cy="8554039"/>
          </a:xfrm>
          <a:prstGeom prst="rect">
            <a:avLst/>
          </a:prstGeom>
          <a:noFill/>
          <a:ln>
            <a:noFill/>
          </a:ln>
        </p:spPr>
      </p:pic>
      <p:sp>
        <p:nvSpPr>
          <p:cNvPr id="1499" name="Google Shape;1499;p48"/>
          <p:cNvSpPr txBox="1"/>
          <p:nvPr>
            <p:ph idx="1" type="body"/>
          </p:nvPr>
        </p:nvSpPr>
        <p:spPr>
          <a:xfrm>
            <a:off x="528701" y="3994150"/>
            <a:ext cx="11282609" cy="5727700"/>
          </a:xfrm>
          <a:prstGeom prst="rect">
            <a:avLst/>
          </a:prstGeom>
          <a:noFill/>
          <a:ln>
            <a:noFill/>
          </a:ln>
        </p:spPr>
        <p:txBody>
          <a:bodyPr anchorCtr="0" anchor="t" bIns="50800" lIns="50800" spcFirstLastPara="1" rIns="50800" wrap="square" tIns="50800">
            <a:normAutofit/>
          </a:bodyPr>
          <a:lstStyle/>
          <a:p>
            <a:pPr indent="-360000" lvl="0" marL="360000" rtl="0" algn="l">
              <a:lnSpc>
                <a:spcPct val="100000"/>
              </a:lnSpc>
              <a:spcBef>
                <a:spcPts val="0"/>
              </a:spcBef>
              <a:spcAft>
                <a:spcPts val="0"/>
              </a:spcAft>
              <a:buClr>
                <a:srgbClr val="60267F"/>
              </a:buClr>
              <a:buSzPts val="5000"/>
              <a:buFont typeface="EB Garamond"/>
              <a:buChar char="•"/>
            </a:pPr>
            <a:r>
              <a:rPr lang="fr-FR" sz="5000">
                <a:latin typeface="EB Garamond"/>
                <a:ea typeface="EB Garamond"/>
                <a:cs typeface="EB Garamond"/>
                <a:sym typeface="EB Garamond"/>
              </a:rPr>
              <a:t>Complementary dynamics and technologies</a:t>
            </a:r>
            <a:endParaRPr/>
          </a:p>
          <a:p>
            <a:pPr indent="-360000" lvl="0" marL="360000" rtl="0" algn="l">
              <a:lnSpc>
                <a:spcPct val="100000"/>
              </a:lnSpc>
              <a:spcBef>
                <a:spcPts val="5900"/>
              </a:spcBef>
              <a:spcAft>
                <a:spcPts val="0"/>
              </a:spcAft>
              <a:buClr>
                <a:srgbClr val="60267F"/>
              </a:buClr>
              <a:buSzPts val="5000"/>
              <a:buFont typeface="EB Garamond"/>
              <a:buChar char="•"/>
            </a:pPr>
            <a:r>
              <a:rPr lang="fr-FR" sz="5000">
                <a:latin typeface="EB Garamond"/>
                <a:ea typeface="EB Garamond"/>
                <a:cs typeface="EB Garamond"/>
                <a:sym typeface="EB Garamond"/>
              </a:rPr>
              <a:t>Accelerate demostratror’s deployment for</a:t>
            </a:r>
            <a:endParaRPr/>
          </a:p>
          <a:p>
            <a:pPr indent="-661458" lvl="2" marL="1931458" rtl="0" algn="l">
              <a:lnSpc>
                <a:spcPct val="100000"/>
              </a:lnSpc>
              <a:spcBef>
                <a:spcPts val="1000"/>
              </a:spcBef>
              <a:spcAft>
                <a:spcPts val="0"/>
              </a:spcAft>
              <a:buClr>
                <a:srgbClr val="000000"/>
              </a:buClr>
              <a:buSzPts val="2500"/>
              <a:buFont typeface="EB Garamond"/>
              <a:buChar char="•"/>
            </a:pPr>
            <a:r>
              <a:rPr lang="fr-FR" sz="5000">
                <a:latin typeface="EB Garamond"/>
                <a:ea typeface="EB Garamond"/>
                <a:cs typeface="EB Garamond"/>
                <a:sym typeface="EB Garamond"/>
              </a:rPr>
              <a:t>Companies</a:t>
            </a:r>
            <a:endParaRPr/>
          </a:p>
          <a:p>
            <a:pPr indent="-661458" lvl="2" marL="1931458" rtl="0" algn="l">
              <a:lnSpc>
                <a:spcPct val="100000"/>
              </a:lnSpc>
              <a:spcBef>
                <a:spcPts val="1000"/>
              </a:spcBef>
              <a:spcAft>
                <a:spcPts val="0"/>
              </a:spcAft>
              <a:buClr>
                <a:srgbClr val="000000"/>
              </a:buClr>
              <a:buSzPts val="2500"/>
              <a:buFont typeface="EB Garamond"/>
              <a:buChar char="•"/>
            </a:pPr>
            <a:r>
              <a:rPr lang="fr-FR" sz="5000">
                <a:latin typeface="EB Garamond"/>
                <a:ea typeface="EB Garamond"/>
                <a:cs typeface="EB Garamond"/>
                <a:sym typeface="EB Garamond"/>
              </a:rPr>
              <a:t>Sectors</a:t>
            </a:r>
            <a:endParaRPr/>
          </a:p>
          <a:p>
            <a:pPr indent="-661458" lvl="2" marL="1931458" rtl="0" algn="l">
              <a:lnSpc>
                <a:spcPct val="100000"/>
              </a:lnSpc>
              <a:spcBef>
                <a:spcPts val="1000"/>
              </a:spcBef>
              <a:spcAft>
                <a:spcPts val="0"/>
              </a:spcAft>
              <a:buClr>
                <a:srgbClr val="000000"/>
              </a:buClr>
              <a:buSzPts val="2500"/>
              <a:buFont typeface="EB Garamond"/>
              <a:buChar char="•"/>
            </a:pPr>
            <a:r>
              <a:rPr lang="fr-FR" sz="5000">
                <a:latin typeface="EB Garamond"/>
                <a:ea typeface="EB Garamond"/>
                <a:cs typeface="EB Garamond"/>
                <a:sym typeface="EB Garamond"/>
              </a:rPr>
              <a:t>Cities and territories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49"/>
          <p:cNvSpPr/>
          <p:nvPr/>
        </p:nvSpPr>
        <p:spPr>
          <a:xfrm>
            <a:off x="12700" y="0"/>
            <a:ext cx="24377650" cy="13716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Calibri"/>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png" id="1505" name="Google Shape;1505;p49"/>
          <p:cNvPicPr preferRelativeResize="0"/>
          <p:nvPr/>
        </p:nvPicPr>
        <p:blipFill rotWithShape="1">
          <a:blip r:embed="rId3">
            <a:alphaModFix/>
          </a:blip>
          <a:srcRect b="41798" l="0" r="0" t="0"/>
          <a:stretch/>
        </p:blipFill>
        <p:spPr>
          <a:xfrm>
            <a:off x="12700" y="0"/>
            <a:ext cx="24377650" cy="7981951"/>
          </a:xfrm>
          <a:prstGeom prst="rect">
            <a:avLst/>
          </a:prstGeom>
          <a:noFill/>
          <a:ln>
            <a:noFill/>
          </a:ln>
        </p:spPr>
      </p:pic>
      <p:sp>
        <p:nvSpPr>
          <p:cNvPr id="1506" name="Google Shape;1506;p49"/>
          <p:cNvSpPr txBox="1"/>
          <p:nvPr/>
        </p:nvSpPr>
        <p:spPr>
          <a:xfrm>
            <a:off x="542925" y="8793797"/>
            <a:ext cx="6699250" cy="932181"/>
          </a:xfrm>
          <a:prstGeom prst="rect">
            <a:avLst/>
          </a:prstGeom>
          <a:noFill/>
          <a:ln>
            <a:noFill/>
          </a:ln>
        </p:spPr>
        <p:txBody>
          <a:bodyPr anchorCtr="0" anchor="ctr" bIns="91425" lIns="91425" spcFirstLastPara="1" rIns="91425" wrap="square" tIns="91425">
            <a:spAutoFit/>
          </a:bodyPr>
          <a:lstStyle/>
          <a:p>
            <a:pPr indent="-355600" lvl="0" marL="355600" marR="0" rtl="0" algn="l">
              <a:lnSpc>
                <a:spcPct val="80000"/>
              </a:lnSpc>
              <a:spcBef>
                <a:spcPts val="0"/>
              </a:spcBef>
              <a:spcAft>
                <a:spcPts val="0"/>
              </a:spcAft>
              <a:buClr>
                <a:srgbClr val="000000"/>
              </a:buClr>
              <a:buSzPts val="4800"/>
              <a:buFont typeface="Century Gothic"/>
              <a:buChar char="▪"/>
            </a:pPr>
            <a:r>
              <a:rPr b="0" i="0" lang="fr-FR" sz="4800" u="none" cap="none" strike="noStrike">
                <a:solidFill>
                  <a:srgbClr val="000000"/>
                </a:solidFill>
                <a:latin typeface="Century Gothic"/>
                <a:ea typeface="Century Gothic"/>
                <a:cs typeface="Century Gothic"/>
                <a:sym typeface="Century Gothic"/>
              </a:rPr>
              <a:t>Prototyping matters!!</a:t>
            </a:r>
            <a:endParaRPr b="0" i="0" sz="1400" u="none" cap="none" strike="noStrike">
              <a:solidFill>
                <a:srgbClr val="000000"/>
              </a:solidFill>
              <a:latin typeface="Arial"/>
              <a:ea typeface="Arial"/>
              <a:cs typeface="Arial"/>
              <a:sym typeface="Arial"/>
            </a:endParaRPr>
          </a:p>
        </p:txBody>
      </p:sp>
      <p:sp>
        <p:nvSpPr>
          <p:cNvPr id="1507" name="Google Shape;1507;p49"/>
          <p:cNvSpPr/>
          <p:nvPr/>
        </p:nvSpPr>
        <p:spPr>
          <a:xfrm>
            <a:off x="12700" y="5483225"/>
            <a:ext cx="11988800" cy="1917700"/>
          </a:xfrm>
          <a:prstGeom prst="rect">
            <a:avLst/>
          </a:prstGeom>
          <a:solidFill>
            <a:srgbClr val="62228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508" name="Google Shape;1508;p49"/>
          <p:cNvSpPr txBox="1"/>
          <p:nvPr/>
        </p:nvSpPr>
        <p:spPr>
          <a:xfrm>
            <a:off x="368300" y="5775325"/>
            <a:ext cx="11045825" cy="157988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FFFFFF"/>
              </a:buClr>
              <a:buSzPts val="11000"/>
              <a:buFont typeface="Avenir"/>
              <a:buNone/>
            </a:pPr>
            <a:r>
              <a:rPr b="0" i="0" lang="fr-FR" sz="11000" u="none" cap="none" strike="noStrike">
                <a:solidFill>
                  <a:srgbClr val="FFFFFF"/>
                </a:solidFill>
                <a:latin typeface="Avenir"/>
                <a:ea typeface="Avenir"/>
                <a:cs typeface="Avenir"/>
                <a:sym typeface="Avenir"/>
              </a:rPr>
              <a:t>Conclusions</a:t>
            </a:r>
            <a:endParaRPr b="0" i="0" sz="1400" u="none" cap="none" strike="noStrike">
              <a:solidFill>
                <a:srgbClr val="000000"/>
              </a:solidFill>
              <a:latin typeface="Arial"/>
              <a:ea typeface="Arial"/>
              <a:cs typeface="Arial"/>
              <a:sym typeface="Arial"/>
            </a:endParaRPr>
          </a:p>
        </p:txBody>
      </p:sp>
      <p:sp>
        <p:nvSpPr>
          <p:cNvPr id="1509" name="Google Shape;1509;p49"/>
          <p:cNvSpPr txBox="1"/>
          <p:nvPr/>
        </p:nvSpPr>
        <p:spPr>
          <a:xfrm>
            <a:off x="7642225" y="7894637"/>
            <a:ext cx="7327900" cy="2730501"/>
          </a:xfrm>
          <a:prstGeom prst="rect">
            <a:avLst/>
          </a:prstGeom>
          <a:noFill/>
          <a:ln>
            <a:noFill/>
          </a:ln>
        </p:spPr>
        <p:txBody>
          <a:bodyPr anchorCtr="0" anchor="ctr" bIns="91425" lIns="91425" spcFirstLastPara="1" rIns="91425" wrap="square" tIns="91425">
            <a:spAutoFit/>
          </a:bodyPr>
          <a:lstStyle/>
          <a:p>
            <a:pPr indent="-355600" lvl="0" marL="355600" marR="0" rtl="0" algn="l">
              <a:lnSpc>
                <a:spcPct val="80000"/>
              </a:lnSpc>
              <a:spcBef>
                <a:spcPts val="0"/>
              </a:spcBef>
              <a:spcAft>
                <a:spcPts val="0"/>
              </a:spcAft>
              <a:buClr>
                <a:srgbClr val="000000"/>
              </a:buClr>
              <a:buSzPts val="4800"/>
              <a:buFont typeface="Century Gothic"/>
              <a:buChar char="▪"/>
            </a:pPr>
            <a:r>
              <a:rPr b="0" i="0" lang="fr-FR" sz="4800" u="none" cap="none" strike="noStrike">
                <a:solidFill>
                  <a:srgbClr val="000000"/>
                </a:solidFill>
                <a:latin typeface="Century Gothic"/>
                <a:ea typeface="Century Gothic"/>
                <a:cs typeface="Century Gothic"/>
                <a:sym typeface="Century Gothic"/>
              </a:rPr>
              <a:t>The more IDO (Intermediary design object), the better the final product</a:t>
            </a:r>
            <a:endParaRPr b="0" i="0" sz="1400" u="none" cap="none" strike="noStrike">
              <a:solidFill>
                <a:srgbClr val="000000"/>
              </a:solidFill>
              <a:latin typeface="Arial"/>
              <a:ea typeface="Arial"/>
              <a:cs typeface="Arial"/>
              <a:sym typeface="Arial"/>
            </a:endParaRPr>
          </a:p>
        </p:txBody>
      </p:sp>
      <p:sp>
        <p:nvSpPr>
          <p:cNvPr id="1510" name="Google Shape;1510;p49"/>
          <p:cNvSpPr txBox="1"/>
          <p:nvPr/>
        </p:nvSpPr>
        <p:spPr>
          <a:xfrm>
            <a:off x="15468600" y="8194357"/>
            <a:ext cx="8670925" cy="2131061"/>
          </a:xfrm>
          <a:prstGeom prst="rect">
            <a:avLst/>
          </a:prstGeom>
          <a:noFill/>
          <a:ln>
            <a:noFill/>
          </a:ln>
        </p:spPr>
        <p:txBody>
          <a:bodyPr anchorCtr="0" anchor="ctr" bIns="91425" lIns="91425" spcFirstLastPara="1" rIns="91425" wrap="square" tIns="91425">
            <a:spAutoFit/>
          </a:bodyPr>
          <a:lstStyle/>
          <a:p>
            <a:pPr indent="-355600" lvl="0" marL="355600" marR="0" rtl="0" algn="l">
              <a:lnSpc>
                <a:spcPct val="80000"/>
              </a:lnSpc>
              <a:spcBef>
                <a:spcPts val="0"/>
              </a:spcBef>
              <a:spcAft>
                <a:spcPts val="0"/>
              </a:spcAft>
              <a:buClr>
                <a:srgbClr val="000000"/>
              </a:buClr>
              <a:buSzPts val="4800"/>
              <a:buFont typeface="Century Gothic"/>
              <a:buChar char="▪"/>
            </a:pPr>
            <a:r>
              <a:rPr b="0" i="0" lang="fr-FR" sz="4800" u="none" cap="none" strike="noStrike">
                <a:solidFill>
                  <a:srgbClr val="000000"/>
                </a:solidFill>
                <a:latin typeface="Century Gothic"/>
                <a:ea typeface="Century Gothic"/>
                <a:cs typeface="Century Gothic"/>
                <a:sym typeface="Century Gothic"/>
              </a:rPr>
              <a:t>Different IDO’s: Conceptual, Form Functional.</a:t>
            </a:r>
            <a:endParaRPr b="0" i="0" sz="1400" u="none" cap="none" strike="noStrike">
              <a:solidFill>
                <a:srgbClr val="000000"/>
              </a:solidFill>
              <a:latin typeface="Arial"/>
              <a:ea typeface="Arial"/>
              <a:cs typeface="Arial"/>
              <a:sym typeface="Arial"/>
            </a:endParaRPr>
          </a:p>
        </p:txBody>
      </p:sp>
      <p:cxnSp>
        <p:nvCxnSpPr>
          <p:cNvPr id="1511" name="Google Shape;1511;p49"/>
          <p:cNvCxnSpPr/>
          <p:nvPr/>
        </p:nvCxnSpPr>
        <p:spPr>
          <a:xfrm>
            <a:off x="7242175" y="8242300"/>
            <a:ext cx="0" cy="2035175"/>
          </a:xfrm>
          <a:prstGeom prst="straightConnector1">
            <a:avLst/>
          </a:prstGeom>
          <a:noFill/>
          <a:ln cap="flat" cmpd="sng" w="12700">
            <a:solidFill>
              <a:srgbClr val="7F7F7F"/>
            </a:solidFill>
            <a:prstDash val="solid"/>
            <a:round/>
            <a:headEnd len="sm" w="sm" type="none"/>
            <a:tailEnd len="sm" w="sm" type="none"/>
          </a:ln>
        </p:spPr>
      </p:cxnSp>
      <p:cxnSp>
        <p:nvCxnSpPr>
          <p:cNvPr id="1512" name="Google Shape;1512;p49"/>
          <p:cNvCxnSpPr/>
          <p:nvPr/>
        </p:nvCxnSpPr>
        <p:spPr>
          <a:xfrm>
            <a:off x="15135225" y="8242300"/>
            <a:ext cx="0" cy="2035175"/>
          </a:xfrm>
          <a:prstGeom prst="straightConnector1">
            <a:avLst/>
          </a:prstGeom>
          <a:noFill/>
          <a:ln cap="flat" cmpd="sng" w="12700">
            <a:solidFill>
              <a:srgbClr val="7F7F7F"/>
            </a:solidFill>
            <a:prstDash val="solid"/>
            <a:round/>
            <a:headEnd len="sm" w="sm" type="none"/>
            <a:tailEnd len="sm" w="sm" type="none"/>
          </a:ln>
        </p:spPr>
      </p:cxnSp>
      <p:sp>
        <p:nvSpPr>
          <p:cNvPr id="1513" name="Google Shape;1513;p49"/>
          <p:cNvSpPr txBox="1"/>
          <p:nvPr/>
        </p:nvSpPr>
        <p:spPr>
          <a:xfrm>
            <a:off x="542925" y="10931207"/>
            <a:ext cx="6699250" cy="2131061"/>
          </a:xfrm>
          <a:prstGeom prst="rect">
            <a:avLst/>
          </a:prstGeom>
          <a:noFill/>
          <a:ln>
            <a:noFill/>
          </a:ln>
        </p:spPr>
        <p:txBody>
          <a:bodyPr anchorCtr="0" anchor="ctr" bIns="91425" lIns="91425" spcFirstLastPara="1" rIns="91425" wrap="square" tIns="91425">
            <a:spAutoFit/>
          </a:bodyPr>
          <a:lstStyle/>
          <a:p>
            <a:pPr indent="-355600" lvl="0" marL="355600" marR="0" rtl="0" algn="l">
              <a:lnSpc>
                <a:spcPct val="80000"/>
              </a:lnSpc>
              <a:spcBef>
                <a:spcPts val="0"/>
              </a:spcBef>
              <a:spcAft>
                <a:spcPts val="0"/>
              </a:spcAft>
              <a:buClr>
                <a:srgbClr val="000000"/>
              </a:buClr>
              <a:buSzPts val="4800"/>
              <a:buFont typeface="Century Gothic"/>
              <a:buChar char="▪"/>
            </a:pPr>
            <a:r>
              <a:rPr b="0" i="0" lang="fr-FR" sz="4800" u="none" cap="none" strike="noStrike">
                <a:solidFill>
                  <a:srgbClr val="000000"/>
                </a:solidFill>
                <a:latin typeface="Century Gothic"/>
                <a:ea typeface="Century Gothic"/>
                <a:cs typeface="Century Gothic"/>
                <a:sym typeface="Century Gothic"/>
              </a:rPr>
              <a:t>Real or Virtual prototype gives a common language.</a:t>
            </a:r>
            <a:endParaRPr b="0" i="0" sz="1400" u="none" cap="none" strike="noStrike">
              <a:solidFill>
                <a:srgbClr val="000000"/>
              </a:solidFill>
              <a:latin typeface="Arial"/>
              <a:ea typeface="Arial"/>
              <a:cs typeface="Arial"/>
              <a:sym typeface="Arial"/>
            </a:endParaRPr>
          </a:p>
        </p:txBody>
      </p:sp>
      <p:sp>
        <p:nvSpPr>
          <p:cNvPr id="1514" name="Google Shape;1514;p49"/>
          <p:cNvSpPr txBox="1"/>
          <p:nvPr/>
        </p:nvSpPr>
        <p:spPr>
          <a:xfrm>
            <a:off x="7642225" y="10631487"/>
            <a:ext cx="7327900" cy="2730501"/>
          </a:xfrm>
          <a:prstGeom prst="rect">
            <a:avLst/>
          </a:prstGeom>
          <a:noFill/>
          <a:ln>
            <a:noFill/>
          </a:ln>
        </p:spPr>
        <p:txBody>
          <a:bodyPr anchorCtr="0" anchor="ctr" bIns="91425" lIns="91425" spcFirstLastPara="1" rIns="91425" wrap="square" tIns="91425">
            <a:spAutoFit/>
          </a:bodyPr>
          <a:lstStyle/>
          <a:p>
            <a:pPr indent="-355600" lvl="0" marL="355600" marR="0" rtl="0" algn="l">
              <a:lnSpc>
                <a:spcPct val="80000"/>
              </a:lnSpc>
              <a:spcBef>
                <a:spcPts val="0"/>
              </a:spcBef>
              <a:spcAft>
                <a:spcPts val="0"/>
              </a:spcAft>
              <a:buClr>
                <a:srgbClr val="000000"/>
              </a:buClr>
              <a:buSzPts val="4800"/>
              <a:buFont typeface="Century Gothic"/>
              <a:buChar char="▪"/>
            </a:pPr>
            <a:r>
              <a:rPr b="0" i="0" lang="fr-FR" sz="4800" u="none" cap="none" strike="noStrike">
                <a:solidFill>
                  <a:srgbClr val="000000"/>
                </a:solidFill>
                <a:latin typeface="Century Gothic"/>
                <a:ea typeface="Century Gothic"/>
                <a:cs typeface="Century Gothic"/>
                <a:sym typeface="Century Gothic"/>
              </a:rPr>
              <a:t>IDO are evolutionary. Each IDO enables to find new questions in the design process.</a:t>
            </a:r>
            <a:endParaRPr b="0" i="0" sz="1400" u="none" cap="none" strike="noStrike">
              <a:solidFill>
                <a:srgbClr val="000000"/>
              </a:solidFill>
              <a:latin typeface="Arial"/>
              <a:ea typeface="Arial"/>
              <a:cs typeface="Arial"/>
              <a:sym typeface="Arial"/>
            </a:endParaRPr>
          </a:p>
        </p:txBody>
      </p:sp>
      <p:sp>
        <p:nvSpPr>
          <p:cNvPr id="1515" name="Google Shape;1515;p49"/>
          <p:cNvSpPr txBox="1"/>
          <p:nvPr/>
        </p:nvSpPr>
        <p:spPr>
          <a:xfrm>
            <a:off x="15468600" y="10931207"/>
            <a:ext cx="8670925" cy="2131061"/>
          </a:xfrm>
          <a:prstGeom prst="rect">
            <a:avLst/>
          </a:prstGeom>
          <a:noFill/>
          <a:ln>
            <a:noFill/>
          </a:ln>
        </p:spPr>
        <p:txBody>
          <a:bodyPr anchorCtr="0" anchor="ctr" bIns="91425" lIns="91425" spcFirstLastPara="1" rIns="91425" wrap="square" tIns="91425">
            <a:spAutoFit/>
          </a:bodyPr>
          <a:lstStyle/>
          <a:p>
            <a:pPr indent="-355600" lvl="0" marL="355600" marR="0" rtl="0" algn="l">
              <a:lnSpc>
                <a:spcPct val="80000"/>
              </a:lnSpc>
              <a:spcBef>
                <a:spcPts val="0"/>
              </a:spcBef>
              <a:spcAft>
                <a:spcPts val="0"/>
              </a:spcAft>
              <a:buClr>
                <a:srgbClr val="000000"/>
              </a:buClr>
              <a:buSzPts val="4800"/>
              <a:buFont typeface="Century Gothic"/>
              <a:buChar char="▪"/>
            </a:pPr>
            <a:r>
              <a:rPr b="0" i="0" lang="fr-FR" sz="4800" u="none" cap="none" strike="noStrike">
                <a:solidFill>
                  <a:srgbClr val="000000"/>
                </a:solidFill>
                <a:latin typeface="Century Gothic"/>
                <a:ea typeface="Century Gothic"/>
                <a:cs typeface="Century Gothic"/>
                <a:sym typeface="Century Gothic"/>
              </a:rPr>
              <a:t>Open Source technology are a great support to start an IDO.</a:t>
            </a:r>
            <a:endParaRPr b="0" i="0" sz="1400" u="none" cap="none" strike="noStrike">
              <a:solidFill>
                <a:srgbClr val="000000"/>
              </a:solidFill>
              <a:latin typeface="Arial"/>
              <a:ea typeface="Arial"/>
              <a:cs typeface="Arial"/>
              <a:sym typeface="Arial"/>
            </a:endParaRPr>
          </a:p>
        </p:txBody>
      </p:sp>
      <p:cxnSp>
        <p:nvCxnSpPr>
          <p:cNvPr id="1516" name="Google Shape;1516;p49"/>
          <p:cNvCxnSpPr/>
          <p:nvPr/>
        </p:nvCxnSpPr>
        <p:spPr>
          <a:xfrm>
            <a:off x="7242175" y="10979150"/>
            <a:ext cx="0" cy="2035175"/>
          </a:xfrm>
          <a:prstGeom prst="straightConnector1">
            <a:avLst/>
          </a:prstGeom>
          <a:noFill/>
          <a:ln cap="flat" cmpd="sng" w="12700">
            <a:solidFill>
              <a:srgbClr val="7F7F7F"/>
            </a:solidFill>
            <a:prstDash val="solid"/>
            <a:round/>
            <a:headEnd len="sm" w="sm" type="none"/>
            <a:tailEnd len="sm" w="sm" type="none"/>
          </a:ln>
        </p:spPr>
      </p:cxnSp>
      <p:cxnSp>
        <p:nvCxnSpPr>
          <p:cNvPr id="1517" name="Google Shape;1517;p49"/>
          <p:cNvCxnSpPr/>
          <p:nvPr/>
        </p:nvCxnSpPr>
        <p:spPr>
          <a:xfrm>
            <a:off x="15135225" y="10979150"/>
            <a:ext cx="0" cy="2035175"/>
          </a:xfrm>
          <a:prstGeom prst="straightConnector1">
            <a:avLst/>
          </a:prstGeom>
          <a:noFill/>
          <a:ln cap="flat" cmpd="sng" w="12700">
            <a:solidFill>
              <a:srgbClr val="7F7F7F"/>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505"/>
                                        </p:tgtEl>
                                        <p:attrNameLst>
                                          <p:attrName>style.visibility</p:attrName>
                                        </p:attrNameLst>
                                      </p:cBhvr>
                                      <p:to>
                                        <p:strVal val="visible"/>
                                      </p:to>
                                    </p:set>
                                    <p:anim calcmode="lin" valueType="num">
                                      <p:cBhvr additive="base">
                                        <p:cTn dur="500"/>
                                        <p:tgtEl>
                                          <p:spTgt spid="150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500"/>
                                        <p:tgtEl>
                                          <p:spTgt spid="1507"/>
                                        </p:tgtEl>
                                      </p:cBhvr>
                                    </p:animEffect>
                                  </p:childTnLst>
                                </p:cTn>
                              </p:par>
                            </p:childTnLst>
                          </p:cTn>
                        </p:par>
                        <p:par>
                          <p:cTn fill="hold">
                            <p:stCondLst>
                              <p:cond delay="1000"/>
                            </p:stCondLst>
                            <p:childTnLst>
                              <p:par>
                                <p:cTn fill="hold" nodeType="afterEffect" presetClass="entr" presetID="10" presetSubtype="0">
                                  <p:stCondLst>
                                    <p:cond delay="350"/>
                                  </p:stCondLst>
                                  <p:childTnLst>
                                    <p:set>
                                      <p:cBhvr>
                                        <p:cTn dur="1" fill="hold">
                                          <p:stCondLst>
                                            <p:cond delay="0"/>
                                          </p:stCondLst>
                                        </p:cTn>
                                        <p:tgtEl>
                                          <p:spTgt spid="1508"/>
                                        </p:tgtEl>
                                        <p:attrNameLst>
                                          <p:attrName>style.visibility</p:attrName>
                                        </p:attrNameLst>
                                      </p:cBhvr>
                                      <p:to>
                                        <p:strVal val="visible"/>
                                      </p:to>
                                    </p:set>
                                    <p:animEffect filter="fade" transition="in">
                                      <p:cBhvr>
                                        <p:cTn dur="500"/>
                                        <p:tgtEl>
                                          <p:spTgt spid="150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500"/>
                                        <p:tgtEl>
                                          <p:spTgt spid="15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500"/>
                                        <p:tgtEl>
                                          <p:spTgt spid="150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500"/>
                                        <p:tgtEl>
                                          <p:spTgt spid="151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500"/>
                                        <p:tgtEl>
                                          <p:spTgt spid="151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500"/>
                                        <p:tgtEl>
                                          <p:spTgt spid="151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500"/>
                                        <p:tgtEl>
                                          <p:spTgt spid="151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500"/>
                                        <p:tgtEl>
                                          <p:spTgt spid="151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500"/>
                                        <p:tgtEl>
                                          <p:spTgt spid="1516"/>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500"/>
                                        <p:tgtEl>
                                          <p:spTgt spid="151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500"/>
                                        <p:tgtEl>
                                          <p:spTgt spid="1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descr="ERPI.png" id="1522" name="Google Shape;1522;p50"/>
          <p:cNvPicPr preferRelativeResize="0"/>
          <p:nvPr/>
        </p:nvPicPr>
        <p:blipFill rotWithShape="1">
          <a:blip r:embed="rId3">
            <a:alphaModFix/>
          </a:blip>
          <a:srcRect b="0" l="0" r="0" t="0"/>
          <a:stretch/>
        </p:blipFill>
        <p:spPr>
          <a:xfrm>
            <a:off x="14317750" y="11054560"/>
            <a:ext cx="4415095" cy="2160001"/>
          </a:xfrm>
          <a:prstGeom prst="rect">
            <a:avLst/>
          </a:prstGeom>
          <a:noFill/>
          <a:ln>
            <a:noFill/>
          </a:ln>
        </p:spPr>
      </p:pic>
      <p:pic>
        <p:nvPicPr>
          <p:cNvPr descr="ENSGSI.jpg" id="1523" name="Google Shape;1523;p50"/>
          <p:cNvPicPr preferRelativeResize="0"/>
          <p:nvPr/>
        </p:nvPicPr>
        <p:blipFill rotWithShape="1">
          <a:blip r:embed="rId4">
            <a:alphaModFix/>
          </a:blip>
          <a:srcRect b="0" l="0" r="0" t="0"/>
          <a:stretch/>
        </p:blipFill>
        <p:spPr>
          <a:xfrm>
            <a:off x="9160126" y="10659884"/>
            <a:ext cx="2812910" cy="2712448"/>
          </a:xfrm>
          <a:prstGeom prst="rect">
            <a:avLst/>
          </a:prstGeom>
          <a:noFill/>
          <a:ln>
            <a:noFill/>
          </a:ln>
        </p:spPr>
      </p:pic>
      <p:pic>
        <p:nvPicPr>
          <p:cNvPr descr="LF2L-Vertical.jpg" id="1524" name="Google Shape;1524;p50"/>
          <p:cNvPicPr preferRelativeResize="0"/>
          <p:nvPr/>
        </p:nvPicPr>
        <p:blipFill rotWithShape="1">
          <a:blip r:embed="rId5">
            <a:alphaModFix/>
          </a:blip>
          <a:srcRect b="0" l="0" r="0" t="0"/>
          <a:stretch/>
        </p:blipFill>
        <p:spPr>
          <a:xfrm>
            <a:off x="21077420" y="11212331"/>
            <a:ext cx="2913841" cy="2160001"/>
          </a:xfrm>
          <a:prstGeom prst="rect">
            <a:avLst/>
          </a:prstGeom>
          <a:noFill/>
          <a:ln>
            <a:noFill/>
          </a:ln>
        </p:spPr>
      </p:pic>
      <p:sp>
        <p:nvSpPr>
          <p:cNvPr id="1525" name="Google Shape;1525;p50"/>
          <p:cNvSpPr txBox="1"/>
          <p:nvPr/>
        </p:nvSpPr>
        <p:spPr>
          <a:xfrm>
            <a:off x="12954648" y="1605151"/>
            <a:ext cx="10236963" cy="1498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1000"/>
              <a:buFont typeface="Avenir"/>
              <a:buNone/>
            </a:pPr>
            <a:r>
              <a:rPr b="0" i="0" lang="fr-FR" sz="11000" u="none" cap="none" strike="noStrike">
                <a:solidFill>
                  <a:srgbClr val="000000"/>
                </a:solidFill>
                <a:latin typeface="Avenir"/>
                <a:ea typeface="Avenir"/>
                <a:cs typeface="Avenir"/>
                <a:sym typeface="Avenir"/>
              </a:rPr>
              <a:t>Summer School </a:t>
            </a:r>
            <a:endParaRPr b="0" i="0" sz="1400" u="none" cap="none" strike="noStrike">
              <a:solidFill>
                <a:srgbClr val="000000"/>
              </a:solidFill>
              <a:latin typeface="Arial"/>
              <a:ea typeface="Arial"/>
              <a:cs typeface="Arial"/>
              <a:sym typeface="Arial"/>
            </a:endParaRPr>
          </a:p>
        </p:txBody>
      </p:sp>
      <p:sp>
        <p:nvSpPr>
          <p:cNvPr id="1526" name="Google Shape;1526;p50"/>
          <p:cNvSpPr txBox="1"/>
          <p:nvPr/>
        </p:nvSpPr>
        <p:spPr>
          <a:xfrm>
            <a:off x="11044155" y="4737099"/>
            <a:ext cx="13295951"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500"/>
              <a:buFont typeface="Libre Baskerville"/>
              <a:buNone/>
            </a:pPr>
            <a:r>
              <a:rPr b="0" i="0" lang="fr-FR" sz="5500" u="none" cap="none" strike="noStrike">
                <a:solidFill>
                  <a:srgbClr val="000000"/>
                </a:solidFill>
                <a:latin typeface="Libre Baskerville"/>
                <a:ea typeface="Libre Baskerville"/>
                <a:cs typeface="Libre Baskerville"/>
                <a:sym typeface="Libre Baskerville"/>
              </a:rPr>
              <a:t>« Thank you» </a:t>
            </a:r>
            <a:endParaRPr b="0" i="0" sz="1400" u="none" cap="none" strike="noStrike">
              <a:solidFill>
                <a:srgbClr val="000000"/>
              </a:solidFill>
              <a:latin typeface="Arial"/>
              <a:ea typeface="Arial"/>
              <a:cs typeface="Arial"/>
              <a:sym typeface="Arial"/>
            </a:endParaRPr>
          </a:p>
        </p:txBody>
      </p:sp>
      <p:sp>
        <p:nvSpPr>
          <p:cNvPr id="1527" name="Google Shape;1527;p50"/>
          <p:cNvSpPr/>
          <p:nvPr/>
        </p:nvSpPr>
        <p:spPr>
          <a:xfrm>
            <a:off x="13870204" y="-2108371"/>
            <a:ext cx="1270001" cy="1270001"/>
          </a:xfrm>
          <a:prstGeom prst="rect">
            <a:avLst/>
          </a:prstGeom>
          <a:solidFill>
            <a:srgbClr val="62228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528" name="Google Shape;1528;p50"/>
          <p:cNvSpPr/>
          <p:nvPr/>
        </p:nvSpPr>
        <p:spPr>
          <a:xfrm>
            <a:off x="9380324" y="-2108371"/>
            <a:ext cx="1270001" cy="1270001"/>
          </a:xfrm>
          <a:prstGeom prst="rect">
            <a:avLst/>
          </a:prstGeom>
          <a:solidFill>
            <a:srgbClr val="02569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529" name="Google Shape;1529;p50"/>
          <p:cNvSpPr/>
          <p:nvPr/>
        </p:nvSpPr>
        <p:spPr>
          <a:xfrm>
            <a:off x="12510444" y="-2108371"/>
            <a:ext cx="1270001" cy="1270001"/>
          </a:xfrm>
          <a:prstGeom prst="rect">
            <a:avLst/>
          </a:prstGeom>
          <a:solidFill>
            <a:srgbClr val="EF7A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530" name="Google Shape;1530;p50"/>
          <p:cNvSpPr/>
          <p:nvPr/>
        </p:nvSpPr>
        <p:spPr>
          <a:xfrm>
            <a:off x="11068564" y="-2108371"/>
            <a:ext cx="1270001" cy="1270001"/>
          </a:xfrm>
          <a:prstGeom prst="rect">
            <a:avLst/>
          </a:prstGeom>
          <a:solidFill>
            <a:srgbClr val="8BC9A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531" name="Google Shape;1531;p50"/>
          <p:cNvSpPr/>
          <p:nvPr/>
        </p:nvSpPr>
        <p:spPr>
          <a:xfrm>
            <a:off x="-12078" y="7226679"/>
            <a:ext cx="24408157" cy="3240001"/>
          </a:xfrm>
          <a:prstGeom prst="rect">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1532" name="Google Shape;1532;p50"/>
          <p:cNvSpPr txBox="1"/>
          <p:nvPr/>
        </p:nvSpPr>
        <p:spPr>
          <a:xfrm>
            <a:off x="5090067" y="7386178"/>
            <a:ext cx="14753464" cy="2921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1000"/>
              <a:buFont typeface="Avenir"/>
              <a:buNone/>
            </a:pPr>
            <a:r>
              <a:rPr b="0" i="0" lang="fr-FR" sz="11000" u="none" cap="none" strike="noStrike">
                <a:solidFill>
                  <a:srgbClr val="FFFFFF"/>
                </a:solidFill>
                <a:latin typeface="Avenir"/>
                <a:ea typeface="Avenir"/>
                <a:cs typeface="Avenir"/>
                <a:sym typeface="Avenir"/>
              </a:rPr>
              <a:t>Prototyping your Idea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5000"/>
              <a:buFont typeface="Avenir"/>
              <a:buNone/>
            </a:pPr>
            <a:r>
              <a:rPr b="0" i="0" lang="fr-FR" sz="5000" u="none" cap="none" strike="noStrike">
                <a:solidFill>
                  <a:srgbClr val="FFFFFF"/>
                </a:solidFill>
                <a:latin typeface="Avenir"/>
                <a:ea typeface="Avenir"/>
                <a:cs typeface="Avenir"/>
                <a:sym typeface="Avenir"/>
              </a:rPr>
              <a:t>PhD. Fabio CRUZ - ERPI / LF2L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3000"/>
              <a:buFont typeface="Avenir"/>
              <a:buNone/>
            </a:pPr>
            <a:r>
              <a:rPr b="0" i="0" lang="fr-FR" sz="3000" u="sng" cap="none" strike="noStrike">
                <a:solidFill>
                  <a:srgbClr val="FFFFFF"/>
                </a:solidFill>
                <a:latin typeface="Avenir"/>
                <a:ea typeface="Avenir"/>
                <a:cs typeface="Avenir"/>
                <a:sym typeface="Avenir"/>
                <a:hlinkClick r:id="rId6">
                  <a:extLst>
                    <a:ext uri="{A12FA001-AC4F-418D-AE19-62706E023703}">
                      <ahyp:hlinkClr val="tx"/>
                    </a:ext>
                  </a:extLst>
                </a:hlinkClick>
              </a:rPr>
              <a:t>fabio-alberto.cruz-sanchez@univ-lorraine.fr</a:t>
            </a:r>
            <a:endParaRPr b="0" i="0" sz="1400" u="none" cap="none" strike="noStrike">
              <a:solidFill>
                <a:srgbClr val="000000"/>
              </a:solidFill>
              <a:latin typeface="Arial"/>
              <a:ea typeface="Arial"/>
              <a:cs typeface="Arial"/>
              <a:sym typeface="Arial"/>
            </a:endParaRPr>
          </a:p>
        </p:txBody>
      </p:sp>
      <p:pic>
        <p:nvPicPr>
          <p:cNvPr descr="logolmi.png" id="1533" name="Google Shape;1533;p50"/>
          <p:cNvPicPr preferRelativeResize="0"/>
          <p:nvPr/>
        </p:nvPicPr>
        <p:blipFill rotWithShape="1">
          <a:blip r:embed="rId7">
            <a:alphaModFix/>
          </a:blip>
          <a:srcRect b="0" l="0" r="0" t="0"/>
          <a:stretch/>
        </p:blipFill>
        <p:spPr>
          <a:xfrm>
            <a:off x="114497" y="11505716"/>
            <a:ext cx="7677959" cy="14741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pic>
        <p:nvPicPr>
          <p:cNvPr descr="Une image contenant capture d’écran, réfrigérateur&#10;&#10;Description générée automatiquement" id="220" name="Google Shape;220;p11"/>
          <p:cNvPicPr preferRelativeResize="0"/>
          <p:nvPr/>
        </p:nvPicPr>
        <p:blipFill rotWithShape="1">
          <a:blip r:embed="rId3">
            <a:alphaModFix/>
          </a:blip>
          <a:srcRect b="0" l="0" r="0" t="0"/>
          <a:stretch/>
        </p:blipFill>
        <p:spPr>
          <a:xfrm>
            <a:off x="242888" y="1092553"/>
            <a:ext cx="23898225" cy="115308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frog color theme">
      <a:dk1>
        <a:srgbClr val="000000"/>
      </a:dk1>
      <a:lt1>
        <a:srgbClr val="FFFFFF"/>
      </a:lt1>
      <a:dk2>
        <a:srgbClr val="5A5A5A"/>
      </a:dk2>
      <a:lt2>
        <a:srgbClr val="9B9B9B"/>
      </a:lt2>
      <a:accent1>
        <a:srgbClr val="87D300"/>
      </a:accent1>
      <a:accent2>
        <a:srgbClr val="D71920"/>
      </a:accent2>
      <a:accent3>
        <a:srgbClr val="F6BB00"/>
      </a:accent3>
      <a:accent4>
        <a:srgbClr val="0070C0"/>
      </a:accent4>
      <a:accent5>
        <a:srgbClr val="00B0F0"/>
      </a:accent5>
      <a:accent6>
        <a:srgbClr val="7030A0"/>
      </a:accent6>
      <a:hlink>
        <a:srgbClr val="C00000"/>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0x010100EE6ABE2F2896784CBE26428E92F455BC</vt:lpwstr>
  </property>
</Properties>
</file>